
<file path=[Content_Types].xml><?xml version="1.0" encoding="utf-8"?>
<Types xmlns="http://schemas.openxmlformats.org/package/2006/content-types">
  <Default ContentType="application/vnd.openxmlformats-officedocument.oleObject" Extension="bin"/>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26"/>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x="18288000" cy="10287000"/>
  <p:notesSz cx="6858000" cy="9144000"/>
  <p:embeddedFontLst>
    <p:embeddedFont>
      <p:font typeface="Calibri (MS) Bold" charset="1" panose="020F0702030404030204"/>
      <p:regular r:id="rId22"/>
    </p:embeddedFont>
    <p:embeddedFont>
      <p:font typeface="Times New Roman MT Bold" charset="1" panose="02030802070405020303"/>
      <p:regular r:id="rId23"/>
    </p:embeddedFont>
    <p:embeddedFont>
      <p:font typeface="Times New Roman MT" charset="1" panose="02030502070405020303"/>
      <p:regular r:id="rId24"/>
    </p:embeddedFont>
    <p:embeddedFont>
      <p:font typeface="Calibri (MS)" charset="1" panose="020F0502020204030204"/>
      <p:regular r:id="rId25"/>
    </p:embeddedFont>
    <p:embeddedFont>
      <p:font typeface="Arial MT Pro Bold" charset="1" panose="020B0802020202020204"/>
      <p:regular r:id="rId29"/>
    </p:embeddedFont>
    <p:embeddedFont>
      <p:font typeface="Arial MT Pro" charset="1" panose="020B0502020202020204"/>
      <p:regular r:id="rId30"/>
    </p:embeddedFont>
    <p:embeddedFont>
      <p:font typeface="Canva Sans Bold" charset="1" panose="020B0803030501040103"/>
      <p:regular r:id="rId31"/>
    </p:embeddedFont>
    <p:embeddedFont>
      <p:font typeface="Canva Sans" charset="1" panose="020B0503030501040103"/>
      <p:regular r:id="rId32"/>
    </p:embeddedFont>
    <p:embeddedFont>
      <p:font typeface="Arimo" charset="1" panose="020B0604020202020204"/>
      <p:regular r:id="rId3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notesMasters/notesMaster1.xml" Type="http://schemas.openxmlformats.org/officeDocument/2006/relationships/notesMaster"/><Relationship Id="rId27" Target="theme/theme2.xml" Type="http://schemas.openxmlformats.org/officeDocument/2006/relationships/theme"/><Relationship Id="rId28" Target="notesSlides/notesSlide1.xml" Type="http://schemas.openxmlformats.org/officeDocument/2006/relationships/notesSlide"/><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notesSlides/notesSlide2.xml" Type="http://schemas.openxmlformats.org/officeDocument/2006/relationships/notesSlide"/><Relationship Id="rId34" Target="fonts/font34.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xml" Type="http://schemas.openxmlformats.org/officeDocument/2006/relationships/slide"/></Relationships>
</file>

<file path=ppt/notesSlides/_rels/notesSlide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3.xml" Type="http://schemas.openxmlformats.org/officeDocument/2006/relationships/slide"/></Relationships>
</file>

<file path=ppt/notesSlides/notesSlide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4</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7</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33.png" Type="http://schemas.openxmlformats.org/officeDocument/2006/relationships/image"/><Relationship Id="rId4" Target="../media/image34.jpe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35.jpe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36.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 Id="rId3" Target="../media/image7.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7.png" Type="http://schemas.openxmlformats.org/officeDocument/2006/relationships/image"/><Relationship Id="rId3" Target="../embeddings/oleObject1.bin" Type="http://schemas.openxmlformats.org/officeDocument/2006/relationships/oleObject"/><Relationship Id="rId4" Target="../media/image7.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https://www.deccanherald.com/india/karnataka/bengaluru/metro-ph-3a-to-cost-rs-28-405-cr-35-funded-by-loans-3080860?utm_source=chatgpt.com" TargetMode="External" Type="http://schemas.openxmlformats.org/officeDocument/2006/relationships/hyperlink"/><Relationship Id="rId4" Target="https://www.railway-technology.com/features/the-most-expensive-rail-construction-projects-in-2023/?utm_source=chatgpt.com" TargetMode="External" Type="http://schemas.openxmlformats.org/officeDocument/2006/relationships/hyperlink"/></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7.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9.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7.svg" Type="http://schemas.openxmlformats.org/officeDocument/2006/relationships/image"/><Relationship Id="rId11" Target="../media/image18.png" Type="http://schemas.openxmlformats.org/officeDocument/2006/relationships/image"/><Relationship Id="rId12" Target="../media/image19.svg" Type="http://schemas.openxmlformats.org/officeDocument/2006/relationships/image"/><Relationship Id="rId13" Target="../media/image20.png" Type="http://schemas.openxmlformats.org/officeDocument/2006/relationships/image"/><Relationship Id="rId14" Target="../media/image21.svg" Type="http://schemas.openxmlformats.org/officeDocument/2006/relationships/image"/><Relationship Id="rId15" Target="../media/image22.png" Type="http://schemas.openxmlformats.org/officeDocument/2006/relationships/image"/><Relationship Id="rId16" Target="../media/image23.png" Type="http://schemas.openxmlformats.org/officeDocument/2006/relationships/image"/><Relationship Id="rId17" Target="../media/image24.png" Type="http://schemas.openxmlformats.org/officeDocument/2006/relationships/image"/><Relationship Id="rId18" Target="../media/image25.svg" Type="http://schemas.openxmlformats.org/officeDocument/2006/relationships/image"/><Relationship Id="rId19" Target="../media/image26.png" Type="http://schemas.openxmlformats.org/officeDocument/2006/relationships/image"/><Relationship Id="rId2" Target="../media/image7.png" Type="http://schemas.openxmlformats.org/officeDocument/2006/relationships/image"/><Relationship Id="rId20" Target="../media/image27.svg" Type="http://schemas.openxmlformats.org/officeDocument/2006/relationships/image"/><Relationship Id="rId21" Target="../media/image28.jpeg" Type="http://schemas.openxmlformats.org/officeDocument/2006/relationships/image"/><Relationship Id="rId22" Target="../media/image29.png" Type="http://schemas.openxmlformats.org/officeDocument/2006/relationships/image"/><Relationship Id="rId23" Target="../media/image30.png" Type="http://schemas.openxmlformats.org/officeDocument/2006/relationships/image"/><Relationship Id="rId3" Target="../media/image10.png" Type="http://schemas.openxmlformats.org/officeDocument/2006/relationships/image"/><Relationship Id="rId4" Target="../media/image11.svg" Type="http://schemas.openxmlformats.org/officeDocument/2006/relationships/image"/><Relationship Id="rId5" Target="../media/image12.png" Type="http://schemas.openxmlformats.org/officeDocument/2006/relationships/image"/><Relationship Id="rId6" Target="../media/image13.svg" Type="http://schemas.openxmlformats.org/officeDocument/2006/relationships/image"/><Relationship Id="rId7" Target="../media/image14.png" Type="http://schemas.openxmlformats.org/officeDocument/2006/relationships/image"/><Relationship Id="rId8" Target="../media/image15.svg" Type="http://schemas.openxmlformats.org/officeDocument/2006/relationships/image"/><Relationship Id="rId9" Target="../media/image16.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31.png" Type="http://schemas.openxmlformats.org/officeDocument/2006/relationships/image"/><Relationship Id="rId4" Target="../media/image32.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2171818" y="4794251"/>
            <a:ext cx="13716000" cy="2919413"/>
          </a:xfrm>
          <a:prstGeom prst="rect">
            <a:avLst/>
          </a:prstGeom>
        </p:spPr>
        <p:txBody>
          <a:bodyPr anchor="t" rtlCol="false" tIns="0" lIns="0" bIns="0" rIns="0">
            <a:spAutoFit/>
          </a:bodyPr>
          <a:lstStyle/>
          <a:p>
            <a:pPr algn="ctr">
              <a:lnSpc>
                <a:spcPts val="5040"/>
              </a:lnSpc>
            </a:pPr>
            <a:r>
              <a:rPr lang="en-US" sz="4200" b="true">
                <a:solidFill>
                  <a:srgbClr val="1F497D"/>
                </a:solidFill>
                <a:latin typeface="Calibri (MS) Bold"/>
                <a:ea typeface="Calibri (MS) Bold"/>
                <a:cs typeface="Calibri (MS) Bold"/>
                <a:sym typeface="Calibri (MS) Bold"/>
              </a:rPr>
              <a:t>Dynamic Charging of EV using Magnetic Resonance Charging</a:t>
            </a:r>
          </a:p>
          <a:p>
            <a:pPr algn="ctr">
              <a:lnSpc>
                <a:spcPts val="4425"/>
              </a:lnSpc>
            </a:pPr>
            <a:r>
              <a:rPr lang="en-US" b="true" sz="3000" u="sng">
                <a:solidFill>
                  <a:srgbClr val="E46C0A"/>
                </a:solidFill>
                <a:latin typeface="Times New Roman MT Bold"/>
                <a:ea typeface="Times New Roman MT Bold"/>
                <a:cs typeface="Times New Roman MT Bold"/>
                <a:sym typeface="Times New Roman MT Bold"/>
              </a:rPr>
              <a:t>Presented by </a:t>
            </a:r>
            <a:r>
              <a:rPr lang="en-US" sz="3000" b="true">
                <a:solidFill>
                  <a:srgbClr val="E46C0A"/>
                </a:solidFill>
                <a:latin typeface="Times New Roman MT Bold"/>
                <a:ea typeface="Times New Roman MT Bold"/>
                <a:cs typeface="Times New Roman MT Bold"/>
                <a:sym typeface="Times New Roman MT Bold"/>
              </a:rPr>
              <a:t> </a:t>
            </a:r>
          </a:p>
          <a:p>
            <a:pPr algn="ctr">
              <a:lnSpc>
                <a:spcPts val="4425"/>
              </a:lnSpc>
            </a:pPr>
            <a:r>
              <a:rPr lang="en-US" sz="3000" b="true">
                <a:solidFill>
                  <a:srgbClr val="1F497D"/>
                </a:solidFill>
                <a:latin typeface="Times New Roman MT Bold"/>
                <a:ea typeface="Times New Roman MT Bold"/>
                <a:cs typeface="Times New Roman MT Bold"/>
                <a:sym typeface="Times New Roman MT Bold"/>
              </a:rPr>
              <a:t>Shrimathi G - 2127220601070</a:t>
            </a:r>
          </a:p>
          <a:p>
            <a:pPr algn="ctr">
              <a:lnSpc>
                <a:spcPts val="4425"/>
              </a:lnSpc>
            </a:pPr>
            <a:r>
              <a:rPr lang="en-US" sz="3000" b="true">
                <a:solidFill>
                  <a:srgbClr val="1F497D"/>
                </a:solidFill>
                <a:latin typeface="Times New Roman MT Bold"/>
                <a:ea typeface="Times New Roman MT Bold"/>
                <a:cs typeface="Times New Roman MT Bold"/>
                <a:sym typeface="Times New Roman MT Bold"/>
              </a:rPr>
              <a:t>Sanjay Kumar V - 2127220601063</a:t>
            </a:r>
          </a:p>
          <a:p>
            <a:pPr algn="ctr">
              <a:lnSpc>
                <a:spcPts val="4425"/>
              </a:lnSpc>
            </a:pPr>
            <a:r>
              <a:rPr lang="en-US" sz="3000" b="true">
                <a:solidFill>
                  <a:srgbClr val="1F497D"/>
                </a:solidFill>
                <a:latin typeface="Times New Roman MT Bold"/>
                <a:ea typeface="Times New Roman MT Bold"/>
                <a:cs typeface="Times New Roman MT Bold"/>
                <a:sym typeface="Times New Roman MT Bold"/>
              </a:rPr>
              <a:t>Srinivasan U - 2127220601312</a:t>
            </a:r>
          </a:p>
        </p:txBody>
      </p:sp>
      <p:sp>
        <p:nvSpPr>
          <p:cNvPr name="Freeform 3" id="3"/>
          <p:cNvSpPr/>
          <p:nvPr/>
        </p:nvSpPr>
        <p:spPr>
          <a:xfrm flipH="false" flipV="false" rot="0">
            <a:off x="18021299" y="-19158"/>
            <a:ext cx="266938" cy="1638538"/>
          </a:xfrm>
          <a:custGeom>
            <a:avLst/>
            <a:gdLst/>
            <a:ahLst/>
            <a:cxnLst/>
            <a:rect r="r" b="b" t="t" l="l"/>
            <a:pathLst>
              <a:path h="1638538" w="266938">
                <a:moveTo>
                  <a:pt x="0" y="0"/>
                </a:moveTo>
                <a:lnTo>
                  <a:pt x="266938" y="0"/>
                </a:lnTo>
                <a:lnTo>
                  <a:pt x="266938" y="1638538"/>
                </a:lnTo>
                <a:lnTo>
                  <a:pt x="0" y="163853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a:grpSpLocks noChangeAspect="true"/>
          </p:cNvGrpSpPr>
          <p:nvPr/>
        </p:nvGrpSpPr>
        <p:grpSpPr>
          <a:xfrm rot="0">
            <a:off x="2483645" y="1153610"/>
            <a:ext cx="13320712" cy="2971800"/>
            <a:chOff x="0" y="0"/>
            <a:chExt cx="17760950" cy="3962400"/>
          </a:xfrm>
        </p:grpSpPr>
        <p:sp>
          <p:nvSpPr>
            <p:cNvPr name="Freeform 5" id="5"/>
            <p:cNvSpPr/>
            <p:nvPr/>
          </p:nvSpPr>
          <p:spPr>
            <a:xfrm flipH="false" flipV="false" rot="0">
              <a:off x="0" y="0"/>
              <a:ext cx="17760950" cy="3962400"/>
            </a:xfrm>
            <a:custGeom>
              <a:avLst/>
              <a:gdLst/>
              <a:ahLst/>
              <a:cxnLst/>
              <a:rect r="r" b="b" t="t" l="l"/>
              <a:pathLst>
                <a:path h="3962400" w="17760950">
                  <a:moveTo>
                    <a:pt x="0" y="0"/>
                  </a:moveTo>
                  <a:lnTo>
                    <a:pt x="17760950" y="0"/>
                  </a:lnTo>
                  <a:lnTo>
                    <a:pt x="17760950" y="3962400"/>
                  </a:lnTo>
                  <a:lnTo>
                    <a:pt x="0" y="3962400"/>
                  </a:lnTo>
                  <a:lnTo>
                    <a:pt x="0" y="0"/>
                  </a:lnTo>
                  <a:close/>
                </a:path>
              </a:pathLst>
            </a:custGeom>
            <a:blipFill>
              <a:blip r:embed="rId4"/>
              <a:stretch>
                <a:fillRect l="0" t="0" r="-598" b="0"/>
              </a:stretch>
            </a:blipFill>
          </p:spPr>
        </p:sp>
      </p:grpSp>
      <p:sp>
        <p:nvSpPr>
          <p:cNvPr name="Freeform 6" id="6"/>
          <p:cNvSpPr/>
          <p:nvPr/>
        </p:nvSpPr>
        <p:spPr>
          <a:xfrm flipH="false" flipV="false" rot="0">
            <a:off x="0" y="9720686"/>
            <a:ext cx="18288000" cy="566358"/>
          </a:xfrm>
          <a:custGeom>
            <a:avLst/>
            <a:gdLst/>
            <a:ahLst/>
            <a:cxnLst/>
            <a:rect r="r" b="b" t="t" l="l"/>
            <a:pathLst>
              <a:path h="566358" w="18288000">
                <a:moveTo>
                  <a:pt x="0" y="0"/>
                </a:moveTo>
                <a:lnTo>
                  <a:pt x="18288000" y="0"/>
                </a:lnTo>
                <a:lnTo>
                  <a:pt x="18288000" y="566358"/>
                </a:lnTo>
                <a:lnTo>
                  <a:pt x="0" y="56635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7" id="7"/>
          <p:cNvGrpSpPr>
            <a:grpSpLocks noChangeAspect="true"/>
          </p:cNvGrpSpPr>
          <p:nvPr/>
        </p:nvGrpSpPr>
        <p:grpSpPr>
          <a:xfrm rot="0">
            <a:off x="15477785" y="7086600"/>
            <a:ext cx="2286000" cy="2171700"/>
            <a:chOff x="0" y="0"/>
            <a:chExt cx="3048000" cy="2895600"/>
          </a:xfrm>
        </p:grpSpPr>
        <p:sp>
          <p:nvSpPr>
            <p:cNvPr name="Freeform 8" id="8" descr="Sri Venkateswara College of Engineering"/>
            <p:cNvSpPr/>
            <p:nvPr/>
          </p:nvSpPr>
          <p:spPr>
            <a:xfrm flipH="true" flipV="true" rot="-10800000">
              <a:off x="0" y="0"/>
              <a:ext cx="3048000" cy="2895600"/>
            </a:xfrm>
            <a:custGeom>
              <a:avLst/>
              <a:gdLst/>
              <a:ahLst/>
              <a:cxnLst/>
              <a:rect r="r" b="b" t="t" l="l"/>
              <a:pathLst>
                <a:path h="2895600" w="3048000">
                  <a:moveTo>
                    <a:pt x="0" y="0"/>
                  </a:moveTo>
                  <a:lnTo>
                    <a:pt x="3048000" y="0"/>
                  </a:lnTo>
                  <a:lnTo>
                    <a:pt x="3048000" y="2895600"/>
                  </a:lnTo>
                  <a:lnTo>
                    <a:pt x="0" y="2895600"/>
                  </a:lnTo>
                  <a:lnTo>
                    <a:pt x="0" y="0"/>
                  </a:lnTo>
                  <a:close/>
                </a:path>
              </a:pathLst>
            </a:custGeom>
            <a:blipFill>
              <a:blip r:embed="rId7"/>
              <a:stretch>
                <a:fillRect l="0" t="-2442" r="0" b="-2820"/>
              </a:stretch>
            </a:blipFill>
          </p:spPr>
        </p:sp>
      </p:gr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7068800" cy="1600200"/>
            <a:chOff x="0" y="0"/>
            <a:chExt cx="22758400" cy="2133600"/>
          </a:xfrm>
        </p:grpSpPr>
        <p:sp>
          <p:nvSpPr>
            <p:cNvPr name="Freeform 3" id="3"/>
            <p:cNvSpPr/>
            <p:nvPr/>
          </p:nvSpPr>
          <p:spPr>
            <a:xfrm flipH="false" flipV="false" rot="0">
              <a:off x="0" y="0"/>
              <a:ext cx="22757764" cy="2132838"/>
            </a:xfrm>
            <a:custGeom>
              <a:avLst/>
              <a:gdLst/>
              <a:ahLst/>
              <a:cxnLst/>
              <a:rect r="r" b="b" t="t" l="l"/>
              <a:pathLst>
                <a:path h="2132838" w="22757764">
                  <a:moveTo>
                    <a:pt x="0" y="2132838"/>
                  </a:moveTo>
                  <a:lnTo>
                    <a:pt x="22757764" y="2132838"/>
                  </a:lnTo>
                  <a:lnTo>
                    <a:pt x="22757764" y="0"/>
                  </a:lnTo>
                  <a:lnTo>
                    <a:pt x="0" y="0"/>
                  </a:lnTo>
                  <a:lnTo>
                    <a:pt x="0" y="2132838"/>
                  </a:lnTo>
                  <a:close/>
                </a:path>
              </a:pathLst>
            </a:custGeom>
            <a:solidFill>
              <a:srgbClr val="1D24AD"/>
            </a:solidFill>
          </p:spPr>
        </p:sp>
      </p:grpSp>
      <p:grpSp>
        <p:nvGrpSpPr>
          <p:cNvPr name="Group 4" id="4"/>
          <p:cNvGrpSpPr/>
          <p:nvPr/>
        </p:nvGrpSpPr>
        <p:grpSpPr>
          <a:xfrm rot="0">
            <a:off x="17068800" y="0"/>
            <a:ext cx="1219200" cy="1600200"/>
            <a:chOff x="0" y="0"/>
            <a:chExt cx="1625600" cy="2133600"/>
          </a:xfrm>
        </p:grpSpPr>
        <p:sp>
          <p:nvSpPr>
            <p:cNvPr name="Freeform 5" id="5"/>
            <p:cNvSpPr/>
            <p:nvPr/>
          </p:nvSpPr>
          <p:spPr>
            <a:xfrm flipH="false" flipV="false" rot="0">
              <a:off x="0" y="0"/>
              <a:ext cx="1624584" cy="2132838"/>
            </a:xfrm>
            <a:custGeom>
              <a:avLst/>
              <a:gdLst/>
              <a:ahLst/>
              <a:cxnLst/>
              <a:rect r="r" b="b" t="t" l="l"/>
              <a:pathLst>
                <a:path h="2132838" w="1624584">
                  <a:moveTo>
                    <a:pt x="1624584" y="0"/>
                  </a:moveTo>
                  <a:lnTo>
                    <a:pt x="0" y="0"/>
                  </a:lnTo>
                  <a:lnTo>
                    <a:pt x="0" y="2132838"/>
                  </a:lnTo>
                  <a:lnTo>
                    <a:pt x="1624584" y="2132838"/>
                  </a:lnTo>
                  <a:lnTo>
                    <a:pt x="1624584" y="0"/>
                  </a:lnTo>
                  <a:close/>
                </a:path>
              </a:pathLst>
            </a:custGeom>
            <a:solidFill>
              <a:srgbClr val="E99213"/>
            </a:solidFill>
          </p:spPr>
        </p:sp>
      </p:grpSp>
      <p:grpSp>
        <p:nvGrpSpPr>
          <p:cNvPr name="Group 6" id="6"/>
          <p:cNvGrpSpPr/>
          <p:nvPr/>
        </p:nvGrpSpPr>
        <p:grpSpPr>
          <a:xfrm rot="0">
            <a:off x="17049631" y="-19169"/>
            <a:ext cx="1257538" cy="1638538"/>
            <a:chOff x="0" y="0"/>
            <a:chExt cx="1676718" cy="2184718"/>
          </a:xfrm>
        </p:grpSpPr>
        <p:sp>
          <p:nvSpPr>
            <p:cNvPr name="Freeform 7" id="7"/>
            <p:cNvSpPr/>
            <p:nvPr/>
          </p:nvSpPr>
          <p:spPr>
            <a:xfrm flipH="false" flipV="false" rot="0">
              <a:off x="0" y="0"/>
              <a:ext cx="1675638" cy="2183892"/>
            </a:xfrm>
            <a:custGeom>
              <a:avLst/>
              <a:gdLst/>
              <a:ahLst/>
              <a:cxnLst/>
              <a:rect r="r" b="b" t="t" l="l"/>
              <a:pathLst>
                <a:path h="2183892" w="1675638">
                  <a:moveTo>
                    <a:pt x="25527" y="0"/>
                  </a:moveTo>
                  <a:lnTo>
                    <a:pt x="1650111" y="0"/>
                  </a:lnTo>
                  <a:cubicBezTo>
                    <a:pt x="1664208" y="0"/>
                    <a:pt x="1675638" y="11430"/>
                    <a:pt x="1675638" y="25527"/>
                  </a:cubicBezTo>
                  <a:lnTo>
                    <a:pt x="1675638" y="2158365"/>
                  </a:lnTo>
                  <a:cubicBezTo>
                    <a:pt x="1675638" y="2172462"/>
                    <a:pt x="1664208" y="2183892"/>
                    <a:pt x="1650111" y="2183892"/>
                  </a:cubicBezTo>
                  <a:lnTo>
                    <a:pt x="25527" y="2183892"/>
                  </a:lnTo>
                  <a:cubicBezTo>
                    <a:pt x="11430" y="2183892"/>
                    <a:pt x="0" y="2172462"/>
                    <a:pt x="0" y="2158365"/>
                  </a:cubicBezTo>
                  <a:lnTo>
                    <a:pt x="0" y="25527"/>
                  </a:lnTo>
                  <a:cubicBezTo>
                    <a:pt x="0" y="11430"/>
                    <a:pt x="11430" y="0"/>
                    <a:pt x="25527" y="0"/>
                  </a:cubicBezTo>
                  <a:moveTo>
                    <a:pt x="25527" y="51181"/>
                  </a:moveTo>
                  <a:lnTo>
                    <a:pt x="25527" y="25527"/>
                  </a:lnTo>
                  <a:lnTo>
                    <a:pt x="51181" y="25527"/>
                  </a:lnTo>
                  <a:lnTo>
                    <a:pt x="51181" y="2158365"/>
                  </a:lnTo>
                  <a:lnTo>
                    <a:pt x="25527" y="2158365"/>
                  </a:lnTo>
                  <a:lnTo>
                    <a:pt x="25527" y="2132838"/>
                  </a:lnTo>
                  <a:lnTo>
                    <a:pt x="1650111" y="2132838"/>
                  </a:lnTo>
                  <a:lnTo>
                    <a:pt x="1650111" y="2158365"/>
                  </a:lnTo>
                  <a:lnTo>
                    <a:pt x="1624584" y="2158365"/>
                  </a:lnTo>
                  <a:lnTo>
                    <a:pt x="1624584" y="25527"/>
                  </a:lnTo>
                  <a:lnTo>
                    <a:pt x="1650111" y="25527"/>
                  </a:lnTo>
                  <a:lnTo>
                    <a:pt x="1650111" y="51181"/>
                  </a:lnTo>
                  <a:lnTo>
                    <a:pt x="25527" y="51181"/>
                  </a:lnTo>
                  <a:close/>
                </a:path>
              </a:pathLst>
            </a:custGeom>
            <a:solidFill>
              <a:srgbClr val="E99213"/>
            </a:solidFill>
          </p:spPr>
        </p:sp>
      </p:grpSp>
      <p:grpSp>
        <p:nvGrpSpPr>
          <p:cNvPr name="Group 8" id="8"/>
          <p:cNvGrpSpPr/>
          <p:nvPr/>
        </p:nvGrpSpPr>
        <p:grpSpPr>
          <a:xfrm rot="0">
            <a:off x="0" y="9944100"/>
            <a:ext cx="14325600" cy="142875"/>
            <a:chOff x="0" y="0"/>
            <a:chExt cx="19100800" cy="190500"/>
          </a:xfrm>
        </p:grpSpPr>
        <p:sp>
          <p:nvSpPr>
            <p:cNvPr name="Freeform 9" id="9"/>
            <p:cNvSpPr/>
            <p:nvPr/>
          </p:nvSpPr>
          <p:spPr>
            <a:xfrm flipH="false" flipV="false" rot="0">
              <a:off x="0" y="0"/>
              <a:ext cx="19100419" cy="189484"/>
            </a:xfrm>
            <a:custGeom>
              <a:avLst/>
              <a:gdLst/>
              <a:ahLst/>
              <a:cxnLst/>
              <a:rect r="r" b="b" t="t" l="l"/>
              <a:pathLst>
                <a:path h="189484" w="19100419">
                  <a:moveTo>
                    <a:pt x="19100419" y="0"/>
                  </a:moveTo>
                  <a:lnTo>
                    <a:pt x="0" y="0"/>
                  </a:lnTo>
                  <a:lnTo>
                    <a:pt x="0" y="189484"/>
                  </a:lnTo>
                  <a:lnTo>
                    <a:pt x="19100419" y="189484"/>
                  </a:lnTo>
                  <a:lnTo>
                    <a:pt x="19100419" y="0"/>
                  </a:lnTo>
                  <a:close/>
                </a:path>
              </a:pathLst>
            </a:custGeom>
            <a:solidFill>
              <a:srgbClr val="E99213"/>
            </a:solidFill>
          </p:spPr>
        </p:sp>
      </p:grpSp>
      <p:grpSp>
        <p:nvGrpSpPr>
          <p:cNvPr name="Group 10" id="10"/>
          <p:cNvGrpSpPr/>
          <p:nvPr/>
        </p:nvGrpSpPr>
        <p:grpSpPr>
          <a:xfrm rot="0">
            <a:off x="0" y="9715500"/>
            <a:ext cx="14325600" cy="142875"/>
            <a:chOff x="0" y="0"/>
            <a:chExt cx="19100800" cy="190500"/>
          </a:xfrm>
        </p:grpSpPr>
        <p:sp>
          <p:nvSpPr>
            <p:cNvPr name="Freeform 11" id="11"/>
            <p:cNvSpPr/>
            <p:nvPr/>
          </p:nvSpPr>
          <p:spPr>
            <a:xfrm flipH="false" flipV="false" rot="0">
              <a:off x="0" y="0"/>
              <a:ext cx="19100419" cy="189484"/>
            </a:xfrm>
            <a:custGeom>
              <a:avLst/>
              <a:gdLst/>
              <a:ahLst/>
              <a:cxnLst/>
              <a:rect r="r" b="b" t="t" l="l"/>
              <a:pathLst>
                <a:path h="189484" w="19100419">
                  <a:moveTo>
                    <a:pt x="19100419" y="0"/>
                  </a:moveTo>
                  <a:lnTo>
                    <a:pt x="0" y="0"/>
                  </a:lnTo>
                  <a:lnTo>
                    <a:pt x="0" y="189484"/>
                  </a:lnTo>
                  <a:lnTo>
                    <a:pt x="19100419" y="189484"/>
                  </a:lnTo>
                  <a:lnTo>
                    <a:pt x="19100419" y="0"/>
                  </a:lnTo>
                  <a:close/>
                </a:path>
              </a:pathLst>
            </a:custGeom>
            <a:solidFill>
              <a:srgbClr val="1D24AD"/>
            </a:solidFill>
          </p:spPr>
        </p:sp>
      </p:grpSp>
      <p:grpSp>
        <p:nvGrpSpPr>
          <p:cNvPr name="Group 12" id="12"/>
          <p:cNvGrpSpPr>
            <a:grpSpLocks noChangeAspect="true"/>
          </p:cNvGrpSpPr>
          <p:nvPr/>
        </p:nvGrpSpPr>
        <p:grpSpPr>
          <a:xfrm rot="0">
            <a:off x="14414500" y="9644064"/>
            <a:ext cx="1892299" cy="528638"/>
            <a:chOff x="0" y="0"/>
            <a:chExt cx="2523066" cy="704850"/>
          </a:xfrm>
        </p:grpSpPr>
        <p:sp>
          <p:nvSpPr>
            <p:cNvPr name="Freeform 13" id="13"/>
            <p:cNvSpPr/>
            <p:nvPr/>
          </p:nvSpPr>
          <p:spPr>
            <a:xfrm flipH="false" flipV="false" rot="0">
              <a:off x="0" y="0"/>
              <a:ext cx="2523109" cy="704850"/>
            </a:xfrm>
            <a:custGeom>
              <a:avLst/>
              <a:gdLst/>
              <a:ahLst/>
              <a:cxnLst/>
              <a:rect r="r" b="b" t="t" l="l"/>
              <a:pathLst>
                <a:path h="704850" w="2523109">
                  <a:moveTo>
                    <a:pt x="0" y="0"/>
                  </a:moveTo>
                  <a:lnTo>
                    <a:pt x="2523109" y="0"/>
                  </a:lnTo>
                  <a:lnTo>
                    <a:pt x="2523109" y="704850"/>
                  </a:lnTo>
                  <a:lnTo>
                    <a:pt x="0" y="704850"/>
                  </a:lnTo>
                  <a:lnTo>
                    <a:pt x="0" y="0"/>
                  </a:lnTo>
                  <a:close/>
                </a:path>
              </a:pathLst>
            </a:custGeom>
            <a:blipFill>
              <a:blip r:embed="rId2"/>
              <a:stretch>
                <a:fillRect l="0" t="0" r="1" b="-35381"/>
              </a:stretch>
            </a:blipFill>
          </p:spPr>
        </p:sp>
      </p:grpSp>
      <p:grpSp>
        <p:nvGrpSpPr>
          <p:cNvPr name="Group 14" id="14"/>
          <p:cNvGrpSpPr/>
          <p:nvPr/>
        </p:nvGrpSpPr>
        <p:grpSpPr>
          <a:xfrm rot="0">
            <a:off x="16459200" y="9944100"/>
            <a:ext cx="1828800" cy="114300"/>
            <a:chOff x="0" y="0"/>
            <a:chExt cx="2438400" cy="152400"/>
          </a:xfrm>
        </p:grpSpPr>
        <p:sp>
          <p:nvSpPr>
            <p:cNvPr name="Freeform 15" id="15"/>
            <p:cNvSpPr/>
            <p:nvPr/>
          </p:nvSpPr>
          <p:spPr>
            <a:xfrm flipH="false" flipV="false" rot="0">
              <a:off x="0" y="0"/>
              <a:ext cx="2437638" cy="151384"/>
            </a:xfrm>
            <a:custGeom>
              <a:avLst/>
              <a:gdLst/>
              <a:ahLst/>
              <a:cxnLst/>
              <a:rect r="r" b="b" t="t" l="l"/>
              <a:pathLst>
                <a:path h="151384" w="2437638">
                  <a:moveTo>
                    <a:pt x="2437638" y="0"/>
                  </a:moveTo>
                  <a:lnTo>
                    <a:pt x="0" y="0"/>
                  </a:lnTo>
                  <a:lnTo>
                    <a:pt x="0" y="151384"/>
                  </a:lnTo>
                  <a:lnTo>
                    <a:pt x="2437638" y="151384"/>
                  </a:lnTo>
                  <a:lnTo>
                    <a:pt x="2437638" y="0"/>
                  </a:lnTo>
                  <a:close/>
                </a:path>
              </a:pathLst>
            </a:custGeom>
            <a:solidFill>
              <a:srgbClr val="E99213"/>
            </a:solidFill>
          </p:spPr>
        </p:sp>
      </p:grpSp>
      <p:grpSp>
        <p:nvGrpSpPr>
          <p:cNvPr name="Group 16" id="16"/>
          <p:cNvGrpSpPr/>
          <p:nvPr/>
        </p:nvGrpSpPr>
        <p:grpSpPr>
          <a:xfrm rot="0">
            <a:off x="16459200" y="9715500"/>
            <a:ext cx="1828800" cy="114300"/>
            <a:chOff x="0" y="0"/>
            <a:chExt cx="2438400" cy="152400"/>
          </a:xfrm>
        </p:grpSpPr>
        <p:sp>
          <p:nvSpPr>
            <p:cNvPr name="Freeform 17" id="17"/>
            <p:cNvSpPr/>
            <p:nvPr/>
          </p:nvSpPr>
          <p:spPr>
            <a:xfrm flipH="false" flipV="false" rot="0">
              <a:off x="0" y="0"/>
              <a:ext cx="2437638" cy="151384"/>
            </a:xfrm>
            <a:custGeom>
              <a:avLst/>
              <a:gdLst/>
              <a:ahLst/>
              <a:cxnLst/>
              <a:rect r="r" b="b" t="t" l="l"/>
              <a:pathLst>
                <a:path h="151384" w="2437638">
                  <a:moveTo>
                    <a:pt x="2437638" y="0"/>
                  </a:moveTo>
                  <a:lnTo>
                    <a:pt x="0" y="0"/>
                  </a:lnTo>
                  <a:lnTo>
                    <a:pt x="0" y="151384"/>
                  </a:lnTo>
                  <a:lnTo>
                    <a:pt x="2437638" y="151384"/>
                  </a:lnTo>
                  <a:lnTo>
                    <a:pt x="2437638" y="0"/>
                  </a:lnTo>
                  <a:close/>
                </a:path>
              </a:pathLst>
            </a:custGeom>
            <a:solidFill>
              <a:srgbClr val="1D24AD"/>
            </a:solidFill>
          </p:spPr>
        </p:sp>
      </p:grpSp>
      <p:grpSp>
        <p:nvGrpSpPr>
          <p:cNvPr name="Group 18" id="18"/>
          <p:cNvGrpSpPr>
            <a:grpSpLocks noChangeAspect="true"/>
          </p:cNvGrpSpPr>
          <p:nvPr/>
        </p:nvGrpSpPr>
        <p:grpSpPr>
          <a:xfrm rot="0">
            <a:off x="145349" y="1714500"/>
            <a:ext cx="18225902" cy="7772400"/>
            <a:chOff x="0" y="0"/>
            <a:chExt cx="24301202" cy="10363200"/>
          </a:xfrm>
        </p:grpSpPr>
        <p:sp>
          <p:nvSpPr>
            <p:cNvPr name="Freeform 19" id="19"/>
            <p:cNvSpPr/>
            <p:nvPr/>
          </p:nvSpPr>
          <p:spPr>
            <a:xfrm flipH="false" flipV="false" rot="0">
              <a:off x="0" y="0"/>
              <a:ext cx="24301196" cy="10363200"/>
            </a:xfrm>
            <a:custGeom>
              <a:avLst/>
              <a:gdLst/>
              <a:ahLst/>
              <a:cxnLst/>
              <a:rect r="r" b="b" t="t" l="l"/>
              <a:pathLst>
                <a:path h="10363200" w="24301196">
                  <a:moveTo>
                    <a:pt x="0" y="0"/>
                  </a:moveTo>
                  <a:lnTo>
                    <a:pt x="24301196" y="0"/>
                  </a:lnTo>
                  <a:lnTo>
                    <a:pt x="24301196" y="10363200"/>
                  </a:lnTo>
                  <a:lnTo>
                    <a:pt x="0" y="10363200"/>
                  </a:lnTo>
                  <a:lnTo>
                    <a:pt x="0" y="0"/>
                  </a:lnTo>
                  <a:close/>
                </a:path>
              </a:pathLst>
            </a:custGeom>
            <a:blipFill>
              <a:blip r:embed="rId3"/>
              <a:stretch>
                <a:fillRect l="-5314" t="0" r="0" b="-17530"/>
              </a:stretch>
            </a:blipFill>
          </p:spPr>
        </p:sp>
      </p:grpSp>
      <p:grpSp>
        <p:nvGrpSpPr>
          <p:cNvPr name="Group 20" id="20"/>
          <p:cNvGrpSpPr/>
          <p:nvPr/>
        </p:nvGrpSpPr>
        <p:grpSpPr>
          <a:xfrm rot="0">
            <a:off x="145349" y="5600700"/>
            <a:ext cx="8165982" cy="2730139"/>
            <a:chOff x="0" y="0"/>
            <a:chExt cx="2150711" cy="719049"/>
          </a:xfrm>
        </p:grpSpPr>
        <p:sp>
          <p:nvSpPr>
            <p:cNvPr name="Freeform 21" id="21"/>
            <p:cNvSpPr/>
            <p:nvPr/>
          </p:nvSpPr>
          <p:spPr>
            <a:xfrm flipH="false" flipV="false" rot="0">
              <a:off x="0" y="0"/>
              <a:ext cx="2150711" cy="719049"/>
            </a:xfrm>
            <a:custGeom>
              <a:avLst/>
              <a:gdLst/>
              <a:ahLst/>
              <a:cxnLst/>
              <a:rect r="r" b="b" t="t" l="l"/>
              <a:pathLst>
                <a:path h="719049" w="2150711">
                  <a:moveTo>
                    <a:pt x="0" y="0"/>
                  </a:moveTo>
                  <a:lnTo>
                    <a:pt x="2150711" y="0"/>
                  </a:lnTo>
                  <a:lnTo>
                    <a:pt x="2150711" y="719049"/>
                  </a:lnTo>
                  <a:lnTo>
                    <a:pt x="0" y="719049"/>
                  </a:lnTo>
                  <a:close/>
                </a:path>
              </a:pathLst>
            </a:custGeom>
            <a:solidFill>
              <a:srgbClr val="FFFFFF"/>
            </a:solidFill>
          </p:spPr>
        </p:sp>
        <p:sp>
          <p:nvSpPr>
            <p:cNvPr name="TextBox 22" id="22"/>
            <p:cNvSpPr txBox="true"/>
            <p:nvPr/>
          </p:nvSpPr>
          <p:spPr>
            <a:xfrm>
              <a:off x="0" y="-28575"/>
              <a:ext cx="2150711" cy="747624"/>
            </a:xfrm>
            <a:prstGeom prst="rect">
              <a:avLst/>
            </a:prstGeom>
          </p:spPr>
          <p:txBody>
            <a:bodyPr anchor="ctr" rtlCol="false" tIns="50800" lIns="50800" bIns="50800" rIns="50800"/>
            <a:lstStyle/>
            <a:p>
              <a:pPr algn="ctr">
                <a:lnSpc>
                  <a:spcPts val="2172"/>
                </a:lnSpc>
              </a:pPr>
            </a:p>
          </p:txBody>
        </p:sp>
      </p:grpSp>
      <p:grpSp>
        <p:nvGrpSpPr>
          <p:cNvPr name="Group 23" id="23"/>
          <p:cNvGrpSpPr/>
          <p:nvPr/>
        </p:nvGrpSpPr>
        <p:grpSpPr>
          <a:xfrm rot="0">
            <a:off x="753922" y="4943091"/>
            <a:ext cx="4888270" cy="2730139"/>
            <a:chOff x="0" y="0"/>
            <a:chExt cx="1287446" cy="719049"/>
          </a:xfrm>
        </p:grpSpPr>
        <p:sp>
          <p:nvSpPr>
            <p:cNvPr name="Freeform 24" id="24"/>
            <p:cNvSpPr/>
            <p:nvPr/>
          </p:nvSpPr>
          <p:spPr>
            <a:xfrm flipH="false" flipV="false" rot="0">
              <a:off x="0" y="0"/>
              <a:ext cx="1287446" cy="719049"/>
            </a:xfrm>
            <a:custGeom>
              <a:avLst/>
              <a:gdLst/>
              <a:ahLst/>
              <a:cxnLst/>
              <a:rect r="r" b="b" t="t" l="l"/>
              <a:pathLst>
                <a:path h="719049" w="1287446">
                  <a:moveTo>
                    <a:pt x="0" y="0"/>
                  </a:moveTo>
                  <a:lnTo>
                    <a:pt x="1287446" y="0"/>
                  </a:lnTo>
                  <a:lnTo>
                    <a:pt x="1287446" y="719049"/>
                  </a:lnTo>
                  <a:lnTo>
                    <a:pt x="0" y="719049"/>
                  </a:lnTo>
                  <a:close/>
                </a:path>
              </a:pathLst>
            </a:custGeom>
            <a:solidFill>
              <a:srgbClr val="FFFFFF"/>
            </a:solidFill>
          </p:spPr>
        </p:sp>
        <p:sp>
          <p:nvSpPr>
            <p:cNvPr name="TextBox 25" id="25"/>
            <p:cNvSpPr txBox="true"/>
            <p:nvPr/>
          </p:nvSpPr>
          <p:spPr>
            <a:xfrm>
              <a:off x="0" y="-28575"/>
              <a:ext cx="1287446" cy="747624"/>
            </a:xfrm>
            <a:prstGeom prst="rect">
              <a:avLst/>
            </a:prstGeom>
          </p:spPr>
          <p:txBody>
            <a:bodyPr anchor="ctr" rtlCol="false" tIns="50800" lIns="50800" bIns="50800" rIns="50800"/>
            <a:lstStyle/>
            <a:p>
              <a:pPr algn="ctr">
                <a:lnSpc>
                  <a:spcPts val="2172"/>
                </a:lnSpc>
              </a:pPr>
            </a:p>
          </p:txBody>
        </p:sp>
      </p:grpSp>
      <p:sp>
        <p:nvSpPr>
          <p:cNvPr name="Freeform 26" id="26"/>
          <p:cNvSpPr/>
          <p:nvPr/>
        </p:nvSpPr>
        <p:spPr>
          <a:xfrm flipH="false" flipV="false" rot="0">
            <a:off x="2876550" y="4885980"/>
            <a:ext cx="5095241" cy="4311979"/>
          </a:xfrm>
          <a:custGeom>
            <a:avLst/>
            <a:gdLst/>
            <a:ahLst/>
            <a:cxnLst/>
            <a:rect r="r" b="b" t="t" l="l"/>
            <a:pathLst>
              <a:path h="4311979" w="5095241">
                <a:moveTo>
                  <a:pt x="0" y="0"/>
                </a:moveTo>
                <a:lnTo>
                  <a:pt x="5095241" y="0"/>
                </a:lnTo>
                <a:lnTo>
                  <a:pt x="5095241" y="4311979"/>
                </a:lnTo>
                <a:lnTo>
                  <a:pt x="0" y="4311979"/>
                </a:lnTo>
                <a:lnTo>
                  <a:pt x="0" y="0"/>
                </a:lnTo>
                <a:close/>
              </a:path>
            </a:pathLst>
          </a:custGeom>
          <a:blipFill>
            <a:blip r:embed="rId4"/>
            <a:stretch>
              <a:fillRect l="0" t="0" r="0" b="0"/>
            </a:stretch>
          </a:blipFill>
          <a:ln w="9525" cap="sq">
            <a:solidFill>
              <a:srgbClr val="000000"/>
            </a:solidFill>
            <a:prstDash val="solid"/>
            <a:miter/>
          </a:ln>
        </p:spPr>
      </p:sp>
      <p:sp>
        <p:nvSpPr>
          <p:cNvPr name="TextBox 27" id="27"/>
          <p:cNvSpPr txBox="true"/>
          <p:nvPr/>
        </p:nvSpPr>
        <p:spPr>
          <a:xfrm rot="0">
            <a:off x="2971800" y="250825"/>
            <a:ext cx="12573000" cy="942308"/>
          </a:xfrm>
          <a:prstGeom prst="rect">
            <a:avLst/>
          </a:prstGeom>
        </p:spPr>
        <p:txBody>
          <a:bodyPr anchor="t" rtlCol="false" tIns="0" lIns="0" bIns="0" rIns="0">
            <a:spAutoFit/>
          </a:bodyPr>
          <a:lstStyle/>
          <a:p>
            <a:pPr algn="ctr">
              <a:lnSpc>
                <a:spcPts val="6480"/>
              </a:lnSpc>
            </a:pPr>
            <a:r>
              <a:rPr lang="en-US" b="true" sz="5400" spc="-15">
                <a:solidFill>
                  <a:srgbClr val="FFFFFF"/>
                </a:solidFill>
                <a:latin typeface="Times New Roman MT Bold"/>
                <a:ea typeface="Times New Roman MT Bold"/>
                <a:cs typeface="Times New Roman MT Bold"/>
                <a:sym typeface="Times New Roman MT Bold"/>
              </a:rPr>
              <a:t>Dynamic wireless charging - simulation</a:t>
            </a:r>
          </a:p>
        </p:txBody>
      </p:sp>
      <p:sp>
        <p:nvSpPr>
          <p:cNvPr name="AutoShape 28" id="28"/>
          <p:cNvSpPr/>
          <p:nvPr/>
        </p:nvSpPr>
        <p:spPr>
          <a:xfrm>
            <a:off x="7636122" y="6236979"/>
            <a:ext cx="675209" cy="0"/>
          </a:xfrm>
          <a:prstGeom prst="line">
            <a:avLst/>
          </a:prstGeom>
          <a:ln cap="flat" w="9525">
            <a:solidFill>
              <a:srgbClr val="000000"/>
            </a:solidFill>
            <a:prstDash val="solid"/>
            <a:headEnd type="none" len="sm" w="sm"/>
            <a:tailEnd type="none" len="sm" w="sm"/>
          </a:ln>
        </p:spPr>
      </p:sp>
      <p:sp>
        <p:nvSpPr>
          <p:cNvPr name="AutoShape 29" id="29"/>
          <p:cNvSpPr/>
          <p:nvPr/>
        </p:nvSpPr>
        <p:spPr>
          <a:xfrm>
            <a:off x="7655172" y="6236979"/>
            <a:ext cx="0" cy="1309701"/>
          </a:xfrm>
          <a:prstGeom prst="line">
            <a:avLst/>
          </a:prstGeom>
          <a:ln cap="flat" w="9525">
            <a:solidFill>
              <a:srgbClr val="000000"/>
            </a:solidFill>
            <a:prstDash val="solid"/>
            <a:headEnd type="none" len="sm" w="sm"/>
            <a:tailEnd type="none" len="sm" w="sm"/>
          </a:ln>
        </p:spPr>
      </p:sp>
      <p:sp>
        <p:nvSpPr>
          <p:cNvPr name="AutoShape 30" id="30"/>
          <p:cNvSpPr/>
          <p:nvPr/>
        </p:nvSpPr>
        <p:spPr>
          <a:xfrm>
            <a:off x="7636122" y="8100064"/>
            <a:ext cx="675209" cy="0"/>
          </a:xfrm>
          <a:prstGeom prst="line">
            <a:avLst/>
          </a:prstGeom>
          <a:ln cap="flat" w="9525">
            <a:solidFill>
              <a:srgbClr val="000000"/>
            </a:solidFill>
            <a:prstDash val="solid"/>
            <a:headEnd type="none" len="sm" w="sm"/>
            <a:tailEnd type="none" len="sm" w="sm"/>
          </a:ln>
        </p:spPr>
      </p:sp>
      <p:sp>
        <p:nvSpPr>
          <p:cNvPr name="AutoShape 31" id="31"/>
          <p:cNvSpPr/>
          <p:nvPr/>
        </p:nvSpPr>
        <p:spPr>
          <a:xfrm>
            <a:off x="8311332" y="7398364"/>
            <a:ext cx="0" cy="701701"/>
          </a:xfrm>
          <a:prstGeom prst="line">
            <a:avLst/>
          </a:prstGeom>
          <a:ln cap="flat" w="9525">
            <a:solidFill>
              <a:srgbClr val="000000"/>
            </a:solidFill>
            <a:prstDash val="solid"/>
            <a:headEnd type="none" len="sm" w="sm"/>
            <a:tailEnd type="none" len="sm" w="sm"/>
          </a:ln>
        </p:spPr>
      </p:sp>
      <p:sp>
        <p:nvSpPr>
          <p:cNvPr name="AutoShape 32" id="32"/>
          <p:cNvSpPr/>
          <p:nvPr/>
        </p:nvSpPr>
        <p:spPr>
          <a:xfrm flipV="true">
            <a:off x="3814051" y="7762749"/>
            <a:ext cx="414290" cy="0"/>
          </a:xfrm>
          <a:prstGeom prst="line">
            <a:avLst/>
          </a:prstGeom>
          <a:ln cap="flat" w="9525">
            <a:solidFill>
              <a:srgbClr val="000000"/>
            </a:solidFill>
            <a:prstDash val="solid"/>
            <a:headEnd type="none" len="sm" w="sm"/>
            <a:tailEnd type="none" len="sm" w="sm"/>
          </a:ln>
        </p:spPr>
      </p:sp>
      <p:sp>
        <p:nvSpPr>
          <p:cNvPr name="AutoShape 33" id="33"/>
          <p:cNvSpPr/>
          <p:nvPr/>
        </p:nvSpPr>
        <p:spPr>
          <a:xfrm>
            <a:off x="3945310" y="7867524"/>
            <a:ext cx="167646" cy="0"/>
          </a:xfrm>
          <a:prstGeom prst="line">
            <a:avLst/>
          </a:prstGeom>
          <a:ln cap="flat" w="9525">
            <a:solidFill>
              <a:srgbClr val="000000"/>
            </a:solidFill>
            <a:prstDash val="solid"/>
            <a:headEnd type="none" len="sm" w="sm"/>
            <a:tailEnd type="none" len="sm" w="sm"/>
          </a:ln>
        </p:spPr>
      </p:sp>
      <p:sp>
        <p:nvSpPr>
          <p:cNvPr name="AutoShape 34" id="34"/>
          <p:cNvSpPr/>
          <p:nvPr/>
        </p:nvSpPr>
        <p:spPr>
          <a:xfrm flipV="true">
            <a:off x="4015315" y="7491586"/>
            <a:ext cx="0" cy="608479"/>
          </a:xfrm>
          <a:prstGeom prst="line">
            <a:avLst/>
          </a:prstGeom>
          <a:ln cap="flat" w="9525">
            <a:solidFill>
              <a:srgbClr val="000000"/>
            </a:solidFill>
            <a:prstDash val="solid"/>
            <a:headEnd type="none" len="sm" w="sm"/>
            <a:tailEnd type="none" len="sm" w="sm"/>
          </a:ln>
        </p:spPr>
      </p:sp>
      <p:sp>
        <p:nvSpPr>
          <p:cNvPr name="AutoShape 35" id="35"/>
          <p:cNvSpPr/>
          <p:nvPr/>
        </p:nvSpPr>
        <p:spPr>
          <a:xfrm>
            <a:off x="3225105" y="7815137"/>
            <a:ext cx="1580421" cy="0"/>
          </a:xfrm>
          <a:prstGeom prst="line">
            <a:avLst/>
          </a:prstGeom>
          <a:ln cap="flat" w="66675">
            <a:solidFill>
              <a:srgbClr val="FFFFFF"/>
            </a:solidFill>
            <a:prstDash val="solid"/>
            <a:headEnd type="none" len="sm" w="sm"/>
            <a:tailEnd type="none" len="sm" w="sm"/>
          </a:ln>
        </p:spPr>
      </p:sp>
      <p:sp>
        <p:nvSpPr>
          <p:cNvPr name="TextBox 36" id="36"/>
          <p:cNvSpPr txBox="true"/>
          <p:nvPr/>
        </p:nvSpPr>
        <p:spPr>
          <a:xfrm rot="0">
            <a:off x="3155099" y="7628552"/>
            <a:ext cx="1580421" cy="134197"/>
          </a:xfrm>
          <a:prstGeom prst="rect">
            <a:avLst/>
          </a:prstGeom>
        </p:spPr>
        <p:txBody>
          <a:bodyPr anchor="t" rtlCol="false" tIns="0" lIns="0" bIns="0" rIns="0">
            <a:spAutoFit/>
          </a:bodyPr>
          <a:lstStyle/>
          <a:p>
            <a:pPr algn="ctr">
              <a:lnSpc>
                <a:spcPts val="1120"/>
              </a:lnSpc>
            </a:pPr>
            <a:r>
              <a:rPr lang="en-US" sz="800" b="true">
                <a:solidFill>
                  <a:srgbClr val="000000"/>
                </a:solidFill>
                <a:latin typeface="Canva Sans Bold"/>
                <a:ea typeface="Canva Sans Bold"/>
                <a:cs typeface="Canva Sans Bold"/>
                <a:sym typeface="Canva Sans Bold"/>
              </a:rPr>
              <a:t>+</a:t>
            </a:r>
          </a:p>
        </p:txBody>
      </p:sp>
      <p:sp>
        <p:nvSpPr>
          <p:cNvPr name="TextBox 37" id="37"/>
          <p:cNvSpPr txBox="true"/>
          <p:nvPr/>
        </p:nvSpPr>
        <p:spPr>
          <a:xfrm rot="0">
            <a:off x="3155099" y="7848474"/>
            <a:ext cx="1580421" cy="134197"/>
          </a:xfrm>
          <a:prstGeom prst="rect">
            <a:avLst/>
          </a:prstGeom>
        </p:spPr>
        <p:txBody>
          <a:bodyPr anchor="t" rtlCol="false" tIns="0" lIns="0" bIns="0" rIns="0">
            <a:spAutoFit/>
          </a:bodyPr>
          <a:lstStyle/>
          <a:p>
            <a:pPr algn="ctr">
              <a:lnSpc>
                <a:spcPts val="1120"/>
              </a:lnSpc>
            </a:pPr>
            <a:r>
              <a:rPr lang="en-US" sz="800" b="true">
                <a:solidFill>
                  <a:srgbClr val="000000"/>
                </a:solidFill>
                <a:latin typeface="Canva Sans Bold"/>
                <a:ea typeface="Canva Sans Bold"/>
                <a:cs typeface="Canva Sans Bold"/>
                <a:sym typeface="Canva Sans Bold"/>
              </a:rPr>
              <a:t>-</a:t>
            </a:r>
          </a:p>
        </p:txBody>
      </p:sp>
    </p:spTree>
  </p:cSld>
  <p:clrMapOvr>
    <a:masterClrMapping/>
  </p:clrMapOvr>
  <p:transition spd="slow">
    <p:push dir="l"/>
  </p:transition>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7068800" cy="1600200"/>
            <a:chOff x="0" y="0"/>
            <a:chExt cx="22758400" cy="2133600"/>
          </a:xfrm>
        </p:grpSpPr>
        <p:sp>
          <p:nvSpPr>
            <p:cNvPr name="Freeform 3" id="3"/>
            <p:cNvSpPr/>
            <p:nvPr/>
          </p:nvSpPr>
          <p:spPr>
            <a:xfrm flipH="false" flipV="false" rot="0">
              <a:off x="0" y="0"/>
              <a:ext cx="22757764" cy="2132838"/>
            </a:xfrm>
            <a:custGeom>
              <a:avLst/>
              <a:gdLst/>
              <a:ahLst/>
              <a:cxnLst/>
              <a:rect r="r" b="b" t="t" l="l"/>
              <a:pathLst>
                <a:path h="2132838" w="22757764">
                  <a:moveTo>
                    <a:pt x="0" y="2132838"/>
                  </a:moveTo>
                  <a:lnTo>
                    <a:pt x="22757764" y="2132838"/>
                  </a:lnTo>
                  <a:lnTo>
                    <a:pt x="22757764" y="0"/>
                  </a:lnTo>
                  <a:lnTo>
                    <a:pt x="0" y="0"/>
                  </a:lnTo>
                  <a:lnTo>
                    <a:pt x="0" y="2132838"/>
                  </a:lnTo>
                  <a:close/>
                </a:path>
              </a:pathLst>
            </a:custGeom>
            <a:solidFill>
              <a:srgbClr val="1D24AD"/>
            </a:solidFill>
          </p:spPr>
        </p:sp>
      </p:grpSp>
      <p:grpSp>
        <p:nvGrpSpPr>
          <p:cNvPr name="Group 4" id="4"/>
          <p:cNvGrpSpPr/>
          <p:nvPr/>
        </p:nvGrpSpPr>
        <p:grpSpPr>
          <a:xfrm rot="0">
            <a:off x="17068800" y="0"/>
            <a:ext cx="1219200" cy="1600200"/>
            <a:chOff x="0" y="0"/>
            <a:chExt cx="1625600" cy="2133600"/>
          </a:xfrm>
        </p:grpSpPr>
        <p:sp>
          <p:nvSpPr>
            <p:cNvPr name="Freeform 5" id="5"/>
            <p:cNvSpPr/>
            <p:nvPr/>
          </p:nvSpPr>
          <p:spPr>
            <a:xfrm flipH="false" flipV="false" rot="0">
              <a:off x="0" y="0"/>
              <a:ext cx="1624584" cy="2132838"/>
            </a:xfrm>
            <a:custGeom>
              <a:avLst/>
              <a:gdLst/>
              <a:ahLst/>
              <a:cxnLst/>
              <a:rect r="r" b="b" t="t" l="l"/>
              <a:pathLst>
                <a:path h="2132838" w="1624584">
                  <a:moveTo>
                    <a:pt x="1624584" y="0"/>
                  </a:moveTo>
                  <a:lnTo>
                    <a:pt x="0" y="0"/>
                  </a:lnTo>
                  <a:lnTo>
                    <a:pt x="0" y="2132838"/>
                  </a:lnTo>
                  <a:lnTo>
                    <a:pt x="1624584" y="2132838"/>
                  </a:lnTo>
                  <a:lnTo>
                    <a:pt x="1624584" y="0"/>
                  </a:lnTo>
                  <a:close/>
                </a:path>
              </a:pathLst>
            </a:custGeom>
            <a:solidFill>
              <a:srgbClr val="E99213"/>
            </a:solidFill>
          </p:spPr>
        </p:sp>
      </p:grpSp>
      <p:grpSp>
        <p:nvGrpSpPr>
          <p:cNvPr name="Group 6" id="6"/>
          <p:cNvGrpSpPr/>
          <p:nvPr/>
        </p:nvGrpSpPr>
        <p:grpSpPr>
          <a:xfrm rot="0">
            <a:off x="17049631" y="-19169"/>
            <a:ext cx="1257538" cy="1638538"/>
            <a:chOff x="0" y="0"/>
            <a:chExt cx="1676718" cy="2184718"/>
          </a:xfrm>
        </p:grpSpPr>
        <p:sp>
          <p:nvSpPr>
            <p:cNvPr name="Freeform 7" id="7"/>
            <p:cNvSpPr/>
            <p:nvPr/>
          </p:nvSpPr>
          <p:spPr>
            <a:xfrm flipH="false" flipV="false" rot="0">
              <a:off x="0" y="0"/>
              <a:ext cx="1675638" cy="2183892"/>
            </a:xfrm>
            <a:custGeom>
              <a:avLst/>
              <a:gdLst/>
              <a:ahLst/>
              <a:cxnLst/>
              <a:rect r="r" b="b" t="t" l="l"/>
              <a:pathLst>
                <a:path h="2183892" w="1675638">
                  <a:moveTo>
                    <a:pt x="25527" y="0"/>
                  </a:moveTo>
                  <a:lnTo>
                    <a:pt x="1650111" y="0"/>
                  </a:lnTo>
                  <a:cubicBezTo>
                    <a:pt x="1664208" y="0"/>
                    <a:pt x="1675638" y="11430"/>
                    <a:pt x="1675638" y="25527"/>
                  </a:cubicBezTo>
                  <a:lnTo>
                    <a:pt x="1675638" y="2158365"/>
                  </a:lnTo>
                  <a:cubicBezTo>
                    <a:pt x="1675638" y="2172462"/>
                    <a:pt x="1664208" y="2183892"/>
                    <a:pt x="1650111" y="2183892"/>
                  </a:cubicBezTo>
                  <a:lnTo>
                    <a:pt x="25527" y="2183892"/>
                  </a:lnTo>
                  <a:cubicBezTo>
                    <a:pt x="11430" y="2183892"/>
                    <a:pt x="0" y="2172462"/>
                    <a:pt x="0" y="2158365"/>
                  </a:cubicBezTo>
                  <a:lnTo>
                    <a:pt x="0" y="25527"/>
                  </a:lnTo>
                  <a:cubicBezTo>
                    <a:pt x="0" y="11430"/>
                    <a:pt x="11430" y="0"/>
                    <a:pt x="25527" y="0"/>
                  </a:cubicBezTo>
                  <a:moveTo>
                    <a:pt x="25527" y="51181"/>
                  </a:moveTo>
                  <a:lnTo>
                    <a:pt x="25527" y="25527"/>
                  </a:lnTo>
                  <a:lnTo>
                    <a:pt x="51181" y="25527"/>
                  </a:lnTo>
                  <a:lnTo>
                    <a:pt x="51181" y="2158365"/>
                  </a:lnTo>
                  <a:lnTo>
                    <a:pt x="25527" y="2158365"/>
                  </a:lnTo>
                  <a:lnTo>
                    <a:pt x="25527" y="2132838"/>
                  </a:lnTo>
                  <a:lnTo>
                    <a:pt x="1650111" y="2132838"/>
                  </a:lnTo>
                  <a:lnTo>
                    <a:pt x="1650111" y="2158365"/>
                  </a:lnTo>
                  <a:lnTo>
                    <a:pt x="1624584" y="2158365"/>
                  </a:lnTo>
                  <a:lnTo>
                    <a:pt x="1624584" y="25527"/>
                  </a:lnTo>
                  <a:lnTo>
                    <a:pt x="1650111" y="25527"/>
                  </a:lnTo>
                  <a:lnTo>
                    <a:pt x="1650111" y="51181"/>
                  </a:lnTo>
                  <a:lnTo>
                    <a:pt x="25527" y="51181"/>
                  </a:lnTo>
                  <a:close/>
                </a:path>
              </a:pathLst>
            </a:custGeom>
            <a:solidFill>
              <a:srgbClr val="E99213"/>
            </a:solidFill>
          </p:spPr>
        </p:sp>
      </p:grpSp>
      <p:grpSp>
        <p:nvGrpSpPr>
          <p:cNvPr name="Group 8" id="8"/>
          <p:cNvGrpSpPr/>
          <p:nvPr/>
        </p:nvGrpSpPr>
        <p:grpSpPr>
          <a:xfrm rot="0">
            <a:off x="0" y="9944100"/>
            <a:ext cx="14325600" cy="142875"/>
            <a:chOff x="0" y="0"/>
            <a:chExt cx="19100800" cy="190500"/>
          </a:xfrm>
        </p:grpSpPr>
        <p:sp>
          <p:nvSpPr>
            <p:cNvPr name="Freeform 9" id="9"/>
            <p:cNvSpPr/>
            <p:nvPr/>
          </p:nvSpPr>
          <p:spPr>
            <a:xfrm flipH="false" flipV="false" rot="0">
              <a:off x="0" y="0"/>
              <a:ext cx="19100419" cy="189484"/>
            </a:xfrm>
            <a:custGeom>
              <a:avLst/>
              <a:gdLst/>
              <a:ahLst/>
              <a:cxnLst/>
              <a:rect r="r" b="b" t="t" l="l"/>
              <a:pathLst>
                <a:path h="189484" w="19100419">
                  <a:moveTo>
                    <a:pt x="19100419" y="0"/>
                  </a:moveTo>
                  <a:lnTo>
                    <a:pt x="0" y="0"/>
                  </a:lnTo>
                  <a:lnTo>
                    <a:pt x="0" y="189484"/>
                  </a:lnTo>
                  <a:lnTo>
                    <a:pt x="19100419" y="189484"/>
                  </a:lnTo>
                  <a:lnTo>
                    <a:pt x="19100419" y="0"/>
                  </a:lnTo>
                  <a:close/>
                </a:path>
              </a:pathLst>
            </a:custGeom>
            <a:solidFill>
              <a:srgbClr val="E99213"/>
            </a:solidFill>
          </p:spPr>
        </p:sp>
      </p:grpSp>
      <p:grpSp>
        <p:nvGrpSpPr>
          <p:cNvPr name="Group 10" id="10"/>
          <p:cNvGrpSpPr/>
          <p:nvPr/>
        </p:nvGrpSpPr>
        <p:grpSpPr>
          <a:xfrm rot="0">
            <a:off x="0" y="9715500"/>
            <a:ext cx="14325600" cy="142875"/>
            <a:chOff x="0" y="0"/>
            <a:chExt cx="19100800" cy="190500"/>
          </a:xfrm>
        </p:grpSpPr>
        <p:sp>
          <p:nvSpPr>
            <p:cNvPr name="Freeform 11" id="11"/>
            <p:cNvSpPr/>
            <p:nvPr/>
          </p:nvSpPr>
          <p:spPr>
            <a:xfrm flipH="false" flipV="false" rot="0">
              <a:off x="0" y="0"/>
              <a:ext cx="19100419" cy="189484"/>
            </a:xfrm>
            <a:custGeom>
              <a:avLst/>
              <a:gdLst/>
              <a:ahLst/>
              <a:cxnLst/>
              <a:rect r="r" b="b" t="t" l="l"/>
              <a:pathLst>
                <a:path h="189484" w="19100419">
                  <a:moveTo>
                    <a:pt x="19100419" y="0"/>
                  </a:moveTo>
                  <a:lnTo>
                    <a:pt x="0" y="0"/>
                  </a:lnTo>
                  <a:lnTo>
                    <a:pt x="0" y="189484"/>
                  </a:lnTo>
                  <a:lnTo>
                    <a:pt x="19100419" y="189484"/>
                  </a:lnTo>
                  <a:lnTo>
                    <a:pt x="19100419" y="0"/>
                  </a:lnTo>
                  <a:close/>
                </a:path>
              </a:pathLst>
            </a:custGeom>
            <a:solidFill>
              <a:srgbClr val="1D24AD"/>
            </a:solidFill>
          </p:spPr>
        </p:sp>
      </p:grpSp>
      <p:grpSp>
        <p:nvGrpSpPr>
          <p:cNvPr name="Group 12" id="12"/>
          <p:cNvGrpSpPr>
            <a:grpSpLocks noChangeAspect="true"/>
          </p:cNvGrpSpPr>
          <p:nvPr/>
        </p:nvGrpSpPr>
        <p:grpSpPr>
          <a:xfrm rot="0">
            <a:off x="14414500" y="9644064"/>
            <a:ext cx="1892299" cy="528638"/>
            <a:chOff x="0" y="0"/>
            <a:chExt cx="2523066" cy="704850"/>
          </a:xfrm>
        </p:grpSpPr>
        <p:sp>
          <p:nvSpPr>
            <p:cNvPr name="Freeform 13" id="13"/>
            <p:cNvSpPr/>
            <p:nvPr/>
          </p:nvSpPr>
          <p:spPr>
            <a:xfrm flipH="false" flipV="false" rot="0">
              <a:off x="0" y="0"/>
              <a:ext cx="2523109" cy="704850"/>
            </a:xfrm>
            <a:custGeom>
              <a:avLst/>
              <a:gdLst/>
              <a:ahLst/>
              <a:cxnLst/>
              <a:rect r="r" b="b" t="t" l="l"/>
              <a:pathLst>
                <a:path h="704850" w="2523109">
                  <a:moveTo>
                    <a:pt x="0" y="0"/>
                  </a:moveTo>
                  <a:lnTo>
                    <a:pt x="2523109" y="0"/>
                  </a:lnTo>
                  <a:lnTo>
                    <a:pt x="2523109" y="704850"/>
                  </a:lnTo>
                  <a:lnTo>
                    <a:pt x="0" y="704850"/>
                  </a:lnTo>
                  <a:lnTo>
                    <a:pt x="0" y="0"/>
                  </a:lnTo>
                  <a:close/>
                </a:path>
              </a:pathLst>
            </a:custGeom>
            <a:blipFill>
              <a:blip r:embed="rId2"/>
              <a:stretch>
                <a:fillRect l="0" t="0" r="1" b="-35381"/>
              </a:stretch>
            </a:blipFill>
          </p:spPr>
        </p:sp>
      </p:grpSp>
      <p:grpSp>
        <p:nvGrpSpPr>
          <p:cNvPr name="Group 14" id="14"/>
          <p:cNvGrpSpPr/>
          <p:nvPr/>
        </p:nvGrpSpPr>
        <p:grpSpPr>
          <a:xfrm rot="0">
            <a:off x="16459200" y="9944100"/>
            <a:ext cx="1828800" cy="114300"/>
            <a:chOff x="0" y="0"/>
            <a:chExt cx="2438400" cy="152400"/>
          </a:xfrm>
        </p:grpSpPr>
        <p:sp>
          <p:nvSpPr>
            <p:cNvPr name="Freeform 15" id="15"/>
            <p:cNvSpPr/>
            <p:nvPr/>
          </p:nvSpPr>
          <p:spPr>
            <a:xfrm flipH="false" flipV="false" rot="0">
              <a:off x="0" y="0"/>
              <a:ext cx="2437638" cy="151384"/>
            </a:xfrm>
            <a:custGeom>
              <a:avLst/>
              <a:gdLst/>
              <a:ahLst/>
              <a:cxnLst/>
              <a:rect r="r" b="b" t="t" l="l"/>
              <a:pathLst>
                <a:path h="151384" w="2437638">
                  <a:moveTo>
                    <a:pt x="2437638" y="0"/>
                  </a:moveTo>
                  <a:lnTo>
                    <a:pt x="0" y="0"/>
                  </a:lnTo>
                  <a:lnTo>
                    <a:pt x="0" y="151384"/>
                  </a:lnTo>
                  <a:lnTo>
                    <a:pt x="2437638" y="151384"/>
                  </a:lnTo>
                  <a:lnTo>
                    <a:pt x="2437638" y="0"/>
                  </a:lnTo>
                  <a:close/>
                </a:path>
              </a:pathLst>
            </a:custGeom>
            <a:solidFill>
              <a:srgbClr val="E99213"/>
            </a:solidFill>
          </p:spPr>
        </p:sp>
      </p:grpSp>
      <p:grpSp>
        <p:nvGrpSpPr>
          <p:cNvPr name="Group 16" id="16"/>
          <p:cNvGrpSpPr/>
          <p:nvPr/>
        </p:nvGrpSpPr>
        <p:grpSpPr>
          <a:xfrm rot="0">
            <a:off x="16459200" y="9715500"/>
            <a:ext cx="1828800" cy="114300"/>
            <a:chOff x="0" y="0"/>
            <a:chExt cx="2438400" cy="152400"/>
          </a:xfrm>
        </p:grpSpPr>
        <p:sp>
          <p:nvSpPr>
            <p:cNvPr name="Freeform 17" id="17"/>
            <p:cNvSpPr/>
            <p:nvPr/>
          </p:nvSpPr>
          <p:spPr>
            <a:xfrm flipH="false" flipV="false" rot="0">
              <a:off x="0" y="0"/>
              <a:ext cx="2437638" cy="151384"/>
            </a:xfrm>
            <a:custGeom>
              <a:avLst/>
              <a:gdLst/>
              <a:ahLst/>
              <a:cxnLst/>
              <a:rect r="r" b="b" t="t" l="l"/>
              <a:pathLst>
                <a:path h="151384" w="2437638">
                  <a:moveTo>
                    <a:pt x="2437638" y="0"/>
                  </a:moveTo>
                  <a:lnTo>
                    <a:pt x="0" y="0"/>
                  </a:lnTo>
                  <a:lnTo>
                    <a:pt x="0" y="151384"/>
                  </a:lnTo>
                  <a:lnTo>
                    <a:pt x="2437638" y="151384"/>
                  </a:lnTo>
                  <a:lnTo>
                    <a:pt x="2437638" y="0"/>
                  </a:lnTo>
                  <a:close/>
                </a:path>
              </a:pathLst>
            </a:custGeom>
            <a:solidFill>
              <a:srgbClr val="1D24AD"/>
            </a:solidFill>
          </p:spPr>
        </p:sp>
      </p:grpSp>
      <p:sp>
        <p:nvSpPr>
          <p:cNvPr name="Freeform 18" id="18"/>
          <p:cNvSpPr/>
          <p:nvPr/>
        </p:nvSpPr>
        <p:spPr>
          <a:xfrm flipH="false" flipV="false" rot="0">
            <a:off x="2004446" y="1988561"/>
            <a:ext cx="14279107" cy="7267143"/>
          </a:xfrm>
          <a:custGeom>
            <a:avLst/>
            <a:gdLst/>
            <a:ahLst/>
            <a:cxnLst/>
            <a:rect r="r" b="b" t="t" l="l"/>
            <a:pathLst>
              <a:path h="7267143" w="14279107">
                <a:moveTo>
                  <a:pt x="0" y="0"/>
                </a:moveTo>
                <a:lnTo>
                  <a:pt x="14279108" y="0"/>
                </a:lnTo>
                <a:lnTo>
                  <a:pt x="14279108" y="7267142"/>
                </a:lnTo>
                <a:lnTo>
                  <a:pt x="0" y="7267142"/>
                </a:lnTo>
                <a:lnTo>
                  <a:pt x="0" y="0"/>
                </a:lnTo>
                <a:close/>
              </a:path>
            </a:pathLst>
          </a:custGeom>
          <a:blipFill>
            <a:blip r:embed="rId3"/>
            <a:stretch>
              <a:fillRect l="-12498" t="-7641" r="-13856" b="-4081"/>
            </a:stretch>
          </a:blipFill>
        </p:spPr>
      </p:sp>
      <p:sp>
        <p:nvSpPr>
          <p:cNvPr name="TextBox 19" id="19"/>
          <p:cNvSpPr txBox="true"/>
          <p:nvPr/>
        </p:nvSpPr>
        <p:spPr>
          <a:xfrm rot="0">
            <a:off x="2628900" y="250825"/>
            <a:ext cx="13373100" cy="923925"/>
          </a:xfrm>
          <a:prstGeom prst="rect">
            <a:avLst/>
          </a:prstGeom>
        </p:spPr>
        <p:txBody>
          <a:bodyPr anchor="t" rtlCol="false" tIns="0" lIns="0" bIns="0" rIns="0">
            <a:spAutoFit/>
          </a:bodyPr>
          <a:lstStyle/>
          <a:p>
            <a:pPr algn="ctr">
              <a:lnSpc>
                <a:spcPts val="6480"/>
              </a:lnSpc>
            </a:pPr>
            <a:r>
              <a:rPr lang="en-US" b="true" sz="5400" spc="-15">
                <a:solidFill>
                  <a:srgbClr val="FFFFFF"/>
                </a:solidFill>
                <a:latin typeface="Times New Roman MT Bold"/>
                <a:ea typeface="Times New Roman MT Bold"/>
                <a:cs typeface="Times New Roman MT Bold"/>
                <a:sym typeface="Times New Roman MT Bold"/>
              </a:rPr>
              <a:t>Source side Voltage and Current</a:t>
            </a:r>
          </a:p>
        </p:txBody>
      </p:sp>
    </p:spTree>
  </p:cSld>
  <p:clrMapOvr>
    <a:masterClrMapping/>
  </p:clrMapOvr>
  <p:transition spd="slow">
    <p:push dir="l"/>
  </p:transition>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7068800" cy="1600200"/>
            <a:chOff x="0" y="0"/>
            <a:chExt cx="22758400" cy="2133600"/>
          </a:xfrm>
        </p:grpSpPr>
        <p:sp>
          <p:nvSpPr>
            <p:cNvPr name="Freeform 3" id="3"/>
            <p:cNvSpPr/>
            <p:nvPr/>
          </p:nvSpPr>
          <p:spPr>
            <a:xfrm flipH="false" flipV="false" rot="0">
              <a:off x="0" y="0"/>
              <a:ext cx="22757764" cy="2132838"/>
            </a:xfrm>
            <a:custGeom>
              <a:avLst/>
              <a:gdLst/>
              <a:ahLst/>
              <a:cxnLst/>
              <a:rect r="r" b="b" t="t" l="l"/>
              <a:pathLst>
                <a:path h="2132838" w="22757764">
                  <a:moveTo>
                    <a:pt x="0" y="2132838"/>
                  </a:moveTo>
                  <a:lnTo>
                    <a:pt x="22757764" y="2132838"/>
                  </a:lnTo>
                  <a:lnTo>
                    <a:pt x="22757764" y="0"/>
                  </a:lnTo>
                  <a:lnTo>
                    <a:pt x="0" y="0"/>
                  </a:lnTo>
                  <a:lnTo>
                    <a:pt x="0" y="2132838"/>
                  </a:lnTo>
                  <a:close/>
                </a:path>
              </a:pathLst>
            </a:custGeom>
            <a:solidFill>
              <a:srgbClr val="1D24AD"/>
            </a:solidFill>
          </p:spPr>
        </p:sp>
      </p:grpSp>
      <p:grpSp>
        <p:nvGrpSpPr>
          <p:cNvPr name="Group 4" id="4"/>
          <p:cNvGrpSpPr/>
          <p:nvPr/>
        </p:nvGrpSpPr>
        <p:grpSpPr>
          <a:xfrm rot="0">
            <a:off x="17068800" y="0"/>
            <a:ext cx="1219200" cy="1600200"/>
            <a:chOff x="0" y="0"/>
            <a:chExt cx="1625600" cy="2133600"/>
          </a:xfrm>
        </p:grpSpPr>
        <p:sp>
          <p:nvSpPr>
            <p:cNvPr name="Freeform 5" id="5"/>
            <p:cNvSpPr/>
            <p:nvPr/>
          </p:nvSpPr>
          <p:spPr>
            <a:xfrm flipH="false" flipV="false" rot="0">
              <a:off x="0" y="0"/>
              <a:ext cx="1624584" cy="2132838"/>
            </a:xfrm>
            <a:custGeom>
              <a:avLst/>
              <a:gdLst/>
              <a:ahLst/>
              <a:cxnLst/>
              <a:rect r="r" b="b" t="t" l="l"/>
              <a:pathLst>
                <a:path h="2132838" w="1624584">
                  <a:moveTo>
                    <a:pt x="1624584" y="0"/>
                  </a:moveTo>
                  <a:lnTo>
                    <a:pt x="0" y="0"/>
                  </a:lnTo>
                  <a:lnTo>
                    <a:pt x="0" y="2132838"/>
                  </a:lnTo>
                  <a:lnTo>
                    <a:pt x="1624584" y="2132838"/>
                  </a:lnTo>
                  <a:lnTo>
                    <a:pt x="1624584" y="0"/>
                  </a:lnTo>
                  <a:close/>
                </a:path>
              </a:pathLst>
            </a:custGeom>
            <a:solidFill>
              <a:srgbClr val="E99213"/>
            </a:solidFill>
          </p:spPr>
        </p:sp>
      </p:grpSp>
      <p:grpSp>
        <p:nvGrpSpPr>
          <p:cNvPr name="Group 6" id="6"/>
          <p:cNvGrpSpPr/>
          <p:nvPr/>
        </p:nvGrpSpPr>
        <p:grpSpPr>
          <a:xfrm rot="0">
            <a:off x="17049631" y="-19169"/>
            <a:ext cx="1257538" cy="1638538"/>
            <a:chOff x="0" y="0"/>
            <a:chExt cx="1676718" cy="2184718"/>
          </a:xfrm>
        </p:grpSpPr>
        <p:sp>
          <p:nvSpPr>
            <p:cNvPr name="Freeform 7" id="7"/>
            <p:cNvSpPr/>
            <p:nvPr/>
          </p:nvSpPr>
          <p:spPr>
            <a:xfrm flipH="false" flipV="false" rot="0">
              <a:off x="0" y="0"/>
              <a:ext cx="1675638" cy="2183892"/>
            </a:xfrm>
            <a:custGeom>
              <a:avLst/>
              <a:gdLst/>
              <a:ahLst/>
              <a:cxnLst/>
              <a:rect r="r" b="b" t="t" l="l"/>
              <a:pathLst>
                <a:path h="2183892" w="1675638">
                  <a:moveTo>
                    <a:pt x="25527" y="0"/>
                  </a:moveTo>
                  <a:lnTo>
                    <a:pt x="1650111" y="0"/>
                  </a:lnTo>
                  <a:cubicBezTo>
                    <a:pt x="1664208" y="0"/>
                    <a:pt x="1675638" y="11430"/>
                    <a:pt x="1675638" y="25527"/>
                  </a:cubicBezTo>
                  <a:lnTo>
                    <a:pt x="1675638" y="2158365"/>
                  </a:lnTo>
                  <a:cubicBezTo>
                    <a:pt x="1675638" y="2172462"/>
                    <a:pt x="1664208" y="2183892"/>
                    <a:pt x="1650111" y="2183892"/>
                  </a:cubicBezTo>
                  <a:lnTo>
                    <a:pt x="25527" y="2183892"/>
                  </a:lnTo>
                  <a:cubicBezTo>
                    <a:pt x="11430" y="2183892"/>
                    <a:pt x="0" y="2172462"/>
                    <a:pt x="0" y="2158365"/>
                  </a:cubicBezTo>
                  <a:lnTo>
                    <a:pt x="0" y="25527"/>
                  </a:lnTo>
                  <a:cubicBezTo>
                    <a:pt x="0" y="11430"/>
                    <a:pt x="11430" y="0"/>
                    <a:pt x="25527" y="0"/>
                  </a:cubicBezTo>
                  <a:moveTo>
                    <a:pt x="25527" y="51181"/>
                  </a:moveTo>
                  <a:lnTo>
                    <a:pt x="25527" y="25527"/>
                  </a:lnTo>
                  <a:lnTo>
                    <a:pt x="51181" y="25527"/>
                  </a:lnTo>
                  <a:lnTo>
                    <a:pt x="51181" y="2158365"/>
                  </a:lnTo>
                  <a:lnTo>
                    <a:pt x="25527" y="2158365"/>
                  </a:lnTo>
                  <a:lnTo>
                    <a:pt x="25527" y="2132838"/>
                  </a:lnTo>
                  <a:lnTo>
                    <a:pt x="1650111" y="2132838"/>
                  </a:lnTo>
                  <a:lnTo>
                    <a:pt x="1650111" y="2158365"/>
                  </a:lnTo>
                  <a:lnTo>
                    <a:pt x="1624584" y="2158365"/>
                  </a:lnTo>
                  <a:lnTo>
                    <a:pt x="1624584" y="25527"/>
                  </a:lnTo>
                  <a:lnTo>
                    <a:pt x="1650111" y="25527"/>
                  </a:lnTo>
                  <a:lnTo>
                    <a:pt x="1650111" y="51181"/>
                  </a:lnTo>
                  <a:lnTo>
                    <a:pt x="25527" y="51181"/>
                  </a:lnTo>
                  <a:close/>
                </a:path>
              </a:pathLst>
            </a:custGeom>
            <a:solidFill>
              <a:srgbClr val="E99213"/>
            </a:solidFill>
          </p:spPr>
        </p:sp>
      </p:grpSp>
      <p:grpSp>
        <p:nvGrpSpPr>
          <p:cNvPr name="Group 8" id="8"/>
          <p:cNvGrpSpPr/>
          <p:nvPr/>
        </p:nvGrpSpPr>
        <p:grpSpPr>
          <a:xfrm rot="0">
            <a:off x="0" y="9944100"/>
            <a:ext cx="14325600" cy="142875"/>
            <a:chOff x="0" y="0"/>
            <a:chExt cx="19100800" cy="190500"/>
          </a:xfrm>
        </p:grpSpPr>
        <p:sp>
          <p:nvSpPr>
            <p:cNvPr name="Freeform 9" id="9"/>
            <p:cNvSpPr/>
            <p:nvPr/>
          </p:nvSpPr>
          <p:spPr>
            <a:xfrm flipH="false" flipV="false" rot="0">
              <a:off x="0" y="0"/>
              <a:ext cx="19100419" cy="189484"/>
            </a:xfrm>
            <a:custGeom>
              <a:avLst/>
              <a:gdLst/>
              <a:ahLst/>
              <a:cxnLst/>
              <a:rect r="r" b="b" t="t" l="l"/>
              <a:pathLst>
                <a:path h="189484" w="19100419">
                  <a:moveTo>
                    <a:pt x="19100419" y="0"/>
                  </a:moveTo>
                  <a:lnTo>
                    <a:pt x="0" y="0"/>
                  </a:lnTo>
                  <a:lnTo>
                    <a:pt x="0" y="189484"/>
                  </a:lnTo>
                  <a:lnTo>
                    <a:pt x="19100419" y="189484"/>
                  </a:lnTo>
                  <a:lnTo>
                    <a:pt x="19100419" y="0"/>
                  </a:lnTo>
                  <a:close/>
                </a:path>
              </a:pathLst>
            </a:custGeom>
            <a:solidFill>
              <a:srgbClr val="E99213"/>
            </a:solidFill>
          </p:spPr>
        </p:sp>
      </p:grpSp>
      <p:grpSp>
        <p:nvGrpSpPr>
          <p:cNvPr name="Group 10" id="10"/>
          <p:cNvGrpSpPr/>
          <p:nvPr/>
        </p:nvGrpSpPr>
        <p:grpSpPr>
          <a:xfrm rot="0">
            <a:off x="0" y="9715500"/>
            <a:ext cx="14325600" cy="142875"/>
            <a:chOff x="0" y="0"/>
            <a:chExt cx="19100800" cy="190500"/>
          </a:xfrm>
        </p:grpSpPr>
        <p:sp>
          <p:nvSpPr>
            <p:cNvPr name="Freeform 11" id="11"/>
            <p:cNvSpPr/>
            <p:nvPr/>
          </p:nvSpPr>
          <p:spPr>
            <a:xfrm flipH="false" flipV="false" rot="0">
              <a:off x="0" y="0"/>
              <a:ext cx="19100419" cy="189484"/>
            </a:xfrm>
            <a:custGeom>
              <a:avLst/>
              <a:gdLst/>
              <a:ahLst/>
              <a:cxnLst/>
              <a:rect r="r" b="b" t="t" l="l"/>
              <a:pathLst>
                <a:path h="189484" w="19100419">
                  <a:moveTo>
                    <a:pt x="19100419" y="0"/>
                  </a:moveTo>
                  <a:lnTo>
                    <a:pt x="0" y="0"/>
                  </a:lnTo>
                  <a:lnTo>
                    <a:pt x="0" y="189484"/>
                  </a:lnTo>
                  <a:lnTo>
                    <a:pt x="19100419" y="189484"/>
                  </a:lnTo>
                  <a:lnTo>
                    <a:pt x="19100419" y="0"/>
                  </a:lnTo>
                  <a:close/>
                </a:path>
              </a:pathLst>
            </a:custGeom>
            <a:solidFill>
              <a:srgbClr val="1D24AD"/>
            </a:solidFill>
          </p:spPr>
        </p:sp>
      </p:grpSp>
      <p:grpSp>
        <p:nvGrpSpPr>
          <p:cNvPr name="Group 12" id="12"/>
          <p:cNvGrpSpPr>
            <a:grpSpLocks noChangeAspect="true"/>
          </p:cNvGrpSpPr>
          <p:nvPr/>
        </p:nvGrpSpPr>
        <p:grpSpPr>
          <a:xfrm rot="0">
            <a:off x="14414500" y="9644064"/>
            <a:ext cx="1892299" cy="528638"/>
            <a:chOff x="0" y="0"/>
            <a:chExt cx="2523066" cy="704850"/>
          </a:xfrm>
        </p:grpSpPr>
        <p:sp>
          <p:nvSpPr>
            <p:cNvPr name="Freeform 13" id="13"/>
            <p:cNvSpPr/>
            <p:nvPr/>
          </p:nvSpPr>
          <p:spPr>
            <a:xfrm flipH="false" flipV="false" rot="0">
              <a:off x="0" y="0"/>
              <a:ext cx="2523109" cy="704850"/>
            </a:xfrm>
            <a:custGeom>
              <a:avLst/>
              <a:gdLst/>
              <a:ahLst/>
              <a:cxnLst/>
              <a:rect r="r" b="b" t="t" l="l"/>
              <a:pathLst>
                <a:path h="704850" w="2523109">
                  <a:moveTo>
                    <a:pt x="0" y="0"/>
                  </a:moveTo>
                  <a:lnTo>
                    <a:pt x="2523109" y="0"/>
                  </a:lnTo>
                  <a:lnTo>
                    <a:pt x="2523109" y="704850"/>
                  </a:lnTo>
                  <a:lnTo>
                    <a:pt x="0" y="704850"/>
                  </a:lnTo>
                  <a:lnTo>
                    <a:pt x="0" y="0"/>
                  </a:lnTo>
                  <a:close/>
                </a:path>
              </a:pathLst>
            </a:custGeom>
            <a:blipFill>
              <a:blip r:embed="rId2"/>
              <a:stretch>
                <a:fillRect l="0" t="0" r="1" b="-35381"/>
              </a:stretch>
            </a:blipFill>
          </p:spPr>
        </p:sp>
      </p:grpSp>
      <p:grpSp>
        <p:nvGrpSpPr>
          <p:cNvPr name="Group 14" id="14"/>
          <p:cNvGrpSpPr/>
          <p:nvPr/>
        </p:nvGrpSpPr>
        <p:grpSpPr>
          <a:xfrm rot="0">
            <a:off x="16459200" y="9944100"/>
            <a:ext cx="1828800" cy="114300"/>
            <a:chOff x="0" y="0"/>
            <a:chExt cx="2438400" cy="152400"/>
          </a:xfrm>
        </p:grpSpPr>
        <p:sp>
          <p:nvSpPr>
            <p:cNvPr name="Freeform 15" id="15"/>
            <p:cNvSpPr/>
            <p:nvPr/>
          </p:nvSpPr>
          <p:spPr>
            <a:xfrm flipH="false" flipV="false" rot="0">
              <a:off x="0" y="0"/>
              <a:ext cx="2437638" cy="151384"/>
            </a:xfrm>
            <a:custGeom>
              <a:avLst/>
              <a:gdLst/>
              <a:ahLst/>
              <a:cxnLst/>
              <a:rect r="r" b="b" t="t" l="l"/>
              <a:pathLst>
                <a:path h="151384" w="2437638">
                  <a:moveTo>
                    <a:pt x="2437638" y="0"/>
                  </a:moveTo>
                  <a:lnTo>
                    <a:pt x="0" y="0"/>
                  </a:lnTo>
                  <a:lnTo>
                    <a:pt x="0" y="151384"/>
                  </a:lnTo>
                  <a:lnTo>
                    <a:pt x="2437638" y="151384"/>
                  </a:lnTo>
                  <a:lnTo>
                    <a:pt x="2437638" y="0"/>
                  </a:lnTo>
                  <a:close/>
                </a:path>
              </a:pathLst>
            </a:custGeom>
            <a:solidFill>
              <a:srgbClr val="E99213"/>
            </a:solidFill>
          </p:spPr>
        </p:sp>
      </p:grpSp>
      <p:grpSp>
        <p:nvGrpSpPr>
          <p:cNvPr name="Group 16" id="16"/>
          <p:cNvGrpSpPr/>
          <p:nvPr/>
        </p:nvGrpSpPr>
        <p:grpSpPr>
          <a:xfrm rot="0">
            <a:off x="16459200" y="9715500"/>
            <a:ext cx="1828800" cy="114300"/>
            <a:chOff x="0" y="0"/>
            <a:chExt cx="2438400" cy="152400"/>
          </a:xfrm>
        </p:grpSpPr>
        <p:sp>
          <p:nvSpPr>
            <p:cNvPr name="Freeform 17" id="17"/>
            <p:cNvSpPr/>
            <p:nvPr/>
          </p:nvSpPr>
          <p:spPr>
            <a:xfrm flipH="false" flipV="false" rot="0">
              <a:off x="0" y="0"/>
              <a:ext cx="2437638" cy="151384"/>
            </a:xfrm>
            <a:custGeom>
              <a:avLst/>
              <a:gdLst/>
              <a:ahLst/>
              <a:cxnLst/>
              <a:rect r="r" b="b" t="t" l="l"/>
              <a:pathLst>
                <a:path h="151384" w="2437638">
                  <a:moveTo>
                    <a:pt x="2437638" y="0"/>
                  </a:moveTo>
                  <a:lnTo>
                    <a:pt x="0" y="0"/>
                  </a:lnTo>
                  <a:lnTo>
                    <a:pt x="0" y="151384"/>
                  </a:lnTo>
                  <a:lnTo>
                    <a:pt x="2437638" y="151384"/>
                  </a:lnTo>
                  <a:lnTo>
                    <a:pt x="2437638" y="0"/>
                  </a:lnTo>
                  <a:close/>
                </a:path>
              </a:pathLst>
            </a:custGeom>
            <a:solidFill>
              <a:srgbClr val="1D24AD"/>
            </a:solidFill>
          </p:spPr>
        </p:sp>
      </p:grpSp>
      <p:sp>
        <p:nvSpPr>
          <p:cNvPr name="TextBox 18" id="18"/>
          <p:cNvSpPr txBox="true"/>
          <p:nvPr/>
        </p:nvSpPr>
        <p:spPr>
          <a:xfrm rot="0">
            <a:off x="2628900" y="250825"/>
            <a:ext cx="13373100" cy="923925"/>
          </a:xfrm>
          <a:prstGeom prst="rect">
            <a:avLst/>
          </a:prstGeom>
        </p:spPr>
        <p:txBody>
          <a:bodyPr anchor="t" rtlCol="false" tIns="0" lIns="0" bIns="0" rIns="0">
            <a:spAutoFit/>
          </a:bodyPr>
          <a:lstStyle/>
          <a:p>
            <a:pPr algn="ctr">
              <a:lnSpc>
                <a:spcPts val="6480"/>
              </a:lnSpc>
            </a:pPr>
            <a:r>
              <a:rPr lang="en-US" b="true" sz="5400" spc="-15">
                <a:solidFill>
                  <a:srgbClr val="FFFFFF"/>
                </a:solidFill>
                <a:latin typeface="Times New Roman MT Bold"/>
                <a:ea typeface="Times New Roman MT Bold"/>
                <a:cs typeface="Times New Roman MT Bold"/>
                <a:sym typeface="Times New Roman MT Bold"/>
              </a:rPr>
              <a:t>Transmission side Voltage and Current</a:t>
            </a:r>
          </a:p>
        </p:txBody>
      </p:sp>
      <p:grpSp>
        <p:nvGrpSpPr>
          <p:cNvPr name="Group 19" id="19"/>
          <p:cNvGrpSpPr>
            <a:grpSpLocks noChangeAspect="true"/>
          </p:cNvGrpSpPr>
          <p:nvPr/>
        </p:nvGrpSpPr>
        <p:grpSpPr>
          <a:xfrm rot="0">
            <a:off x="571500" y="1714500"/>
            <a:ext cx="16352553" cy="7886700"/>
            <a:chOff x="0" y="0"/>
            <a:chExt cx="21803404" cy="10515600"/>
          </a:xfrm>
        </p:grpSpPr>
        <p:sp>
          <p:nvSpPr>
            <p:cNvPr name="Freeform 20" id="20"/>
            <p:cNvSpPr/>
            <p:nvPr/>
          </p:nvSpPr>
          <p:spPr>
            <a:xfrm flipH="false" flipV="false" rot="0">
              <a:off x="0" y="0"/>
              <a:ext cx="21803361" cy="10515600"/>
            </a:xfrm>
            <a:custGeom>
              <a:avLst/>
              <a:gdLst/>
              <a:ahLst/>
              <a:cxnLst/>
              <a:rect r="r" b="b" t="t" l="l"/>
              <a:pathLst>
                <a:path h="10515600" w="21803361">
                  <a:moveTo>
                    <a:pt x="0" y="0"/>
                  </a:moveTo>
                  <a:lnTo>
                    <a:pt x="21803361" y="0"/>
                  </a:lnTo>
                  <a:lnTo>
                    <a:pt x="21803361" y="10515600"/>
                  </a:lnTo>
                  <a:lnTo>
                    <a:pt x="0" y="10515600"/>
                  </a:lnTo>
                  <a:lnTo>
                    <a:pt x="0" y="0"/>
                  </a:lnTo>
                  <a:close/>
                </a:path>
              </a:pathLst>
            </a:custGeom>
            <a:blipFill>
              <a:blip r:embed="rId3"/>
              <a:stretch>
                <a:fillRect l="0" t="0" r="0" b="0"/>
              </a:stretch>
            </a:blipFill>
          </p:spPr>
        </p:sp>
      </p:grpSp>
    </p:spTree>
  </p:cSld>
  <p:clrMapOvr>
    <a:masterClrMapping/>
  </p:clrMapOvr>
  <p:transition spd="slow">
    <p:push dir="l"/>
  </p:transition>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7068800" cy="1600200"/>
            <a:chOff x="0" y="0"/>
            <a:chExt cx="22758400" cy="2133600"/>
          </a:xfrm>
        </p:grpSpPr>
        <p:sp>
          <p:nvSpPr>
            <p:cNvPr name="Freeform 3" id="3"/>
            <p:cNvSpPr/>
            <p:nvPr/>
          </p:nvSpPr>
          <p:spPr>
            <a:xfrm flipH="false" flipV="false" rot="0">
              <a:off x="0" y="0"/>
              <a:ext cx="22757764" cy="2132838"/>
            </a:xfrm>
            <a:custGeom>
              <a:avLst/>
              <a:gdLst/>
              <a:ahLst/>
              <a:cxnLst/>
              <a:rect r="r" b="b" t="t" l="l"/>
              <a:pathLst>
                <a:path h="2132838" w="22757764">
                  <a:moveTo>
                    <a:pt x="0" y="2132838"/>
                  </a:moveTo>
                  <a:lnTo>
                    <a:pt x="22757764" y="2132838"/>
                  </a:lnTo>
                  <a:lnTo>
                    <a:pt x="22757764" y="0"/>
                  </a:lnTo>
                  <a:lnTo>
                    <a:pt x="0" y="0"/>
                  </a:lnTo>
                  <a:lnTo>
                    <a:pt x="0" y="2132838"/>
                  </a:lnTo>
                  <a:close/>
                </a:path>
              </a:pathLst>
            </a:custGeom>
            <a:solidFill>
              <a:srgbClr val="1D24AD"/>
            </a:solidFill>
          </p:spPr>
        </p:sp>
      </p:grpSp>
      <p:grpSp>
        <p:nvGrpSpPr>
          <p:cNvPr name="Group 4" id="4"/>
          <p:cNvGrpSpPr/>
          <p:nvPr/>
        </p:nvGrpSpPr>
        <p:grpSpPr>
          <a:xfrm rot="0">
            <a:off x="17068800" y="0"/>
            <a:ext cx="1219200" cy="1600200"/>
            <a:chOff x="0" y="0"/>
            <a:chExt cx="1625600" cy="2133600"/>
          </a:xfrm>
        </p:grpSpPr>
        <p:sp>
          <p:nvSpPr>
            <p:cNvPr name="Freeform 5" id="5"/>
            <p:cNvSpPr/>
            <p:nvPr/>
          </p:nvSpPr>
          <p:spPr>
            <a:xfrm flipH="false" flipV="false" rot="0">
              <a:off x="0" y="0"/>
              <a:ext cx="1624584" cy="2132838"/>
            </a:xfrm>
            <a:custGeom>
              <a:avLst/>
              <a:gdLst/>
              <a:ahLst/>
              <a:cxnLst/>
              <a:rect r="r" b="b" t="t" l="l"/>
              <a:pathLst>
                <a:path h="2132838" w="1624584">
                  <a:moveTo>
                    <a:pt x="1624584" y="0"/>
                  </a:moveTo>
                  <a:lnTo>
                    <a:pt x="0" y="0"/>
                  </a:lnTo>
                  <a:lnTo>
                    <a:pt x="0" y="2132838"/>
                  </a:lnTo>
                  <a:lnTo>
                    <a:pt x="1624584" y="2132838"/>
                  </a:lnTo>
                  <a:lnTo>
                    <a:pt x="1624584" y="0"/>
                  </a:lnTo>
                  <a:close/>
                </a:path>
              </a:pathLst>
            </a:custGeom>
            <a:solidFill>
              <a:srgbClr val="E99213"/>
            </a:solidFill>
          </p:spPr>
        </p:sp>
      </p:grpSp>
      <p:grpSp>
        <p:nvGrpSpPr>
          <p:cNvPr name="Group 6" id="6"/>
          <p:cNvGrpSpPr/>
          <p:nvPr/>
        </p:nvGrpSpPr>
        <p:grpSpPr>
          <a:xfrm rot="0">
            <a:off x="17049631" y="-19169"/>
            <a:ext cx="1257538" cy="1638538"/>
            <a:chOff x="0" y="0"/>
            <a:chExt cx="1676718" cy="2184718"/>
          </a:xfrm>
        </p:grpSpPr>
        <p:sp>
          <p:nvSpPr>
            <p:cNvPr name="Freeform 7" id="7"/>
            <p:cNvSpPr/>
            <p:nvPr/>
          </p:nvSpPr>
          <p:spPr>
            <a:xfrm flipH="false" flipV="false" rot="0">
              <a:off x="0" y="0"/>
              <a:ext cx="1675638" cy="2183892"/>
            </a:xfrm>
            <a:custGeom>
              <a:avLst/>
              <a:gdLst/>
              <a:ahLst/>
              <a:cxnLst/>
              <a:rect r="r" b="b" t="t" l="l"/>
              <a:pathLst>
                <a:path h="2183892" w="1675638">
                  <a:moveTo>
                    <a:pt x="25527" y="0"/>
                  </a:moveTo>
                  <a:lnTo>
                    <a:pt x="1650111" y="0"/>
                  </a:lnTo>
                  <a:cubicBezTo>
                    <a:pt x="1664208" y="0"/>
                    <a:pt x="1675638" y="11430"/>
                    <a:pt x="1675638" y="25527"/>
                  </a:cubicBezTo>
                  <a:lnTo>
                    <a:pt x="1675638" y="2158365"/>
                  </a:lnTo>
                  <a:cubicBezTo>
                    <a:pt x="1675638" y="2172462"/>
                    <a:pt x="1664208" y="2183892"/>
                    <a:pt x="1650111" y="2183892"/>
                  </a:cubicBezTo>
                  <a:lnTo>
                    <a:pt x="25527" y="2183892"/>
                  </a:lnTo>
                  <a:cubicBezTo>
                    <a:pt x="11430" y="2183892"/>
                    <a:pt x="0" y="2172462"/>
                    <a:pt x="0" y="2158365"/>
                  </a:cubicBezTo>
                  <a:lnTo>
                    <a:pt x="0" y="25527"/>
                  </a:lnTo>
                  <a:cubicBezTo>
                    <a:pt x="0" y="11430"/>
                    <a:pt x="11430" y="0"/>
                    <a:pt x="25527" y="0"/>
                  </a:cubicBezTo>
                  <a:moveTo>
                    <a:pt x="25527" y="51181"/>
                  </a:moveTo>
                  <a:lnTo>
                    <a:pt x="25527" y="25527"/>
                  </a:lnTo>
                  <a:lnTo>
                    <a:pt x="51181" y="25527"/>
                  </a:lnTo>
                  <a:lnTo>
                    <a:pt x="51181" y="2158365"/>
                  </a:lnTo>
                  <a:lnTo>
                    <a:pt x="25527" y="2158365"/>
                  </a:lnTo>
                  <a:lnTo>
                    <a:pt x="25527" y="2132838"/>
                  </a:lnTo>
                  <a:lnTo>
                    <a:pt x="1650111" y="2132838"/>
                  </a:lnTo>
                  <a:lnTo>
                    <a:pt x="1650111" y="2158365"/>
                  </a:lnTo>
                  <a:lnTo>
                    <a:pt x="1624584" y="2158365"/>
                  </a:lnTo>
                  <a:lnTo>
                    <a:pt x="1624584" y="25527"/>
                  </a:lnTo>
                  <a:lnTo>
                    <a:pt x="1650111" y="25527"/>
                  </a:lnTo>
                  <a:lnTo>
                    <a:pt x="1650111" y="51181"/>
                  </a:lnTo>
                  <a:lnTo>
                    <a:pt x="25527" y="51181"/>
                  </a:lnTo>
                  <a:close/>
                </a:path>
              </a:pathLst>
            </a:custGeom>
            <a:solidFill>
              <a:srgbClr val="E99213"/>
            </a:solidFill>
          </p:spPr>
        </p:sp>
      </p:grpSp>
      <p:grpSp>
        <p:nvGrpSpPr>
          <p:cNvPr name="Group 8" id="8"/>
          <p:cNvGrpSpPr/>
          <p:nvPr/>
        </p:nvGrpSpPr>
        <p:grpSpPr>
          <a:xfrm rot="0">
            <a:off x="0" y="9944100"/>
            <a:ext cx="14325600" cy="142875"/>
            <a:chOff x="0" y="0"/>
            <a:chExt cx="19100800" cy="190500"/>
          </a:xfrm>
        </p:grpSpPr>
        <p:sp>
          <p:nvSpPr>
            <p:cNvPr name="Freeform 9" id="9"/>
            <p:cNvSpPr/>
            <p:nvPr/>
          </p:nvSpPr>
          <p:spPr>
            <a:xfrm flipH="false" flipV="false" rot="0">
              <a:off x="0" y="0"/>
              <a:ext cx="19100419" cy="189484"/>
            </a:xfrm>
            <a:custGeom>
              <a:avLst/>
              <a:gdLst/>
              <a:ahLst/>
              <a:cxnLst/>
              <a:rect r="r" b="b" t="t" l="l"/>
              <a:pathLst>
                <a:path h="189484" w="19100419">
                  <a:moveTo>
                    <a:pt x="19100419" y="0"/>
                  </a:moveTo>
                  <a:lnTo>
                    <a:pt x="0" y="0"/>
                  </a:lnTo>
                  <a:lnTo>
                    <a:pt x="0" y="189484"/>
                  </a:lnTo>
                  <a:lnTo>
                    <a:pt x="19100419" y="189484"/>
                  </a:lnTo>
                  <a:lnTo>
                    <a:pt x="19100419" y="0"/>
                  </a:lnTo>
                  <a:close/>
                </a:path>
              </a:pathLst>
            </a:custGeom>
            <a:solidFill>
              <a:srgbClr val="E99213"/>
            </a:solidFill>
          </p:spPr>
        </p:sp>
      </p:grpSp>
      <p:grpSp>
        <p:nvGrpSpPr>
          <p:cNvPr name="Group 10" id="10"/>
          <p:cNvGrpSpPr/>
          <p:nvPr/>
        </p:nvGrpSpPr>
        <p:grpSpPr>
          <a:xfrm rot="0">
            <a:off x="0" y="9715500"/>
            <a:ext cx="14325600" cy="142875"/>
            <a:chOff x="0" y="0"/>
            <a:chExt cx="19100800" cy="190500"/>
          </a:xfrm>
        </p:grpSpPr>
        <p:sp>
          <p:nvSpPr>
            <p:cNvPr name="Freeform 11" id="11"/>
            <p:cNvSpPr/>
            <p:nvPr/>
          </p:nvSpPr>
          <p:spPr>
            <a:xfrm flipH="false" flipV="false" rot="0">
              <a:off x="0" y="0"/>
              <a:ext cx="19100419" cy="189484"/>
            </a:xfrm>
            <a:custGeom>
              <a:avLst/>
              <a:gdLst/>
              <a:ahLst/>
              <a:cxnLst/>
              <a:rect r="r" b="b" t="t" l="l"/>
              <a:pathLst>
                <a:path h="189484" w="19100419">
                  <a:moveTo>
                    <a:pt x="19100419" y="0"/>
                  </a:moveTo>
                  <a:lnTo>
                    <a:pt x="0" y="0"/>
                  </a:lnTo>
                  <a:lnTo>
                    <a:pt x="0" y="189484"/>
                  </a:lnTo>
                  <a:lnTo>
                    <a:pt x="19100419" y="189484"/>
                  </a:lnTo>
                  <a:lnTo>
                    <a:pt x="19100419" y="0"/>
                  </a:lnTo>
                  <a:close/>
                </a:path>
              </a:pathLst>
            </a:custGeom>
            <a:solidFill>
              <a:srgbClr val="1D24AD"/>
            </a:solidFill>
          </p:spPr>
        </p:sp>
      </p:grpSp>
      <p:grpSp>
        <p:nvGrpSpPr>
          <p:cNvPr name="Group 12" id="12"/>
          <p:cNvGrpSpPr/>
          <p:nvPr/>
        </p:nvGrpSpPr>
        <p:grpSpPr>
          <a:xfrm rot="0">
            <a:off x="16459200" y="9944100"/>
            <a:ext cx="1828800" cy="114300"/>
            <a:chOff x="0" y="0"/>
            <a:chExt cx="2438400" cy="152400"/>
          </a:xfrm>
        </p:grpSpPr>
        <p:sp>
          <p:nvSpPr>
            <p:cNvPr name="Freeform 13" id="13"/>
            <p:cNvSpPr/>
            <p:nvPr/>
          </p:nvSpPr>
          <p:spPr>
            <a:xfrm flipH="false" flipV="false" rot="0">
              <a:off x="0" y="0"/>
              <a:ext cx="2437638" cy="151384"/>
            </a:xfrm>
            <a:custGeom>
              <a:avLst/>
              <a:gdLst/>
              <a:ahLst/>
              <a:cxnLst/>
              <a:rect r="r" b="b" t="t" l="l"/>
              <a:pathLst>
                <a:path h="151384" w="2437638">
                  <a:moveTo>
                    <a:pt x="2437638" y="0"/>
                  </a:moveTo>
                  <a:lnTo>
                    <a:pt x="0" y="0"/>
                  </a:lnTo>
                  <a:lnTo>
                    <a:pt x="0" y="151384"/>
                  </a:lnTo>
                  <a:lnTo>
                    <a:pt x="2437638" y="151384"/>
                  </a:lnTo>
                  <a:lnTo>
                    <a:pt x="2437638" y="0"/>
                  </a:lnTo>
                  <a:close/>
                </a:path>
              </a:pathLst>
            </a:custGeom>
            <a:solidFill>
              <a:srgbClr val="E99213"/>
            </a:solidFill>
          </p:spPr>
        </p:sp>
      </p:grpSp>
      <p:grpSp>
        <p:nvGrpSpPr>
          <p:cNvPr name="Group 14" id="14"/>
          <p:cNvGrpSpPr/>
          <p:nvPr/>
        </p:nvGrpSpPr>
        <p:grpSpPr>
          <a:xfrm rot="0">
            <a:off x="16459200" y="9715500"/>
            <a:ext cx="1828800" cy="114300"/>
            <a:chOff x="0" y="0"/>
            <a:chExt cx="2438400" cy="152400"/>
          </a:xfrm>
        </p:grpSpPr>
        <p:sp>
          <p:nvSpPr>
            <p:cNvPr name="Freeform 15" id="15"/>
            <p:cNvSpPr/>
            <p:nvPr/>
          </p:nvSpPr>
          <p:spPr>
            <a:xfrm flipH="false" flipV="false" rot="0">
              <a:off x="0" y="0"/>
              <a:ext cx="2437638" cy="151384"/>
            </a:xfrm>
            <a:custGeom>
              <a:avLst/>
              <a:gdLst/>
              <a:ahLst/>
              <a:cxnLst/>
              <a:rect r="r" b="b" t="t" l="l"/>
              <a:pathLst>
                <a:path h="151384" w="2437638">
                  <a:moveTo>
                    <a:pt x="2437638" y="0"/>
                  </a:moveTo>
                  <a:lnTo>
                    <a:pt x="0" y="0"/>
                  </a:lnTo>
                  <a:lnTo>
                    <a:pt x="0" y="151384"/>
                  </a:lnTo>
                  <a:lnTo>
                    <a:pt x="2437638" y="151384"/>
                  </a:lnTo>
                  <a:lnTo>
                    <a:pt x="2437638" y="0"/>
                  </a:lnTo>
                  <a:close/>
                </a:path>
              </a:pathLst>
            </a:custGeom>
            <a:solidFill>
              <a:srgbClr val="1D24AD"/>
            </a:solidFill>
          </p:spPr>
        </p:sp>
      </p:grpSp>
      <p:sp>
        <p:nvSpPr>
          <p:cNvPr name="TextBox 16" id="16"/>
          <p:cNvSpPr txBox="true"/>
          <p:nvPr/>
        </p:nvSpPr>
        <p:spPr>
          <a:xfrm rot="0">
            <a:off x="6974682" y="334171"/>
            <a:ext cx="4683918" cy="954087"/>
          </a:xfrm>
          <a:prstGeom prst="rect">
            <a:avLst/>
          </a:prstGeom>
        </p:spPr>
        <p:txBody>
          <a:bodyPr anchor="t" rtlCol="false" tIns="0" lIns="0" bIns="0" rIns="0">
            <a:spAutoFit/>
          </a:bodyPr>
          <a:lstStyle/>
          <a:p>
            <a:pPr algn="ctr">
              <a:lnSpc>
                <a:spcPts val="6480"/>
              </a:lnSpc>
            </a:pPr>
            <a:r>
              <a:rPr lang="en-US" b="true" sz="5400" spc="-7">
                <a:solidFill>
                  <a:srgbClr val="FFFFFF"/>
                </a:solidFill>
                <a:latin typeface="Times New Roman MT Bold"/>
                <a:ea typeface="Times New Roman MT Bold"/>
                <a:cs typeface="Times New Roman MT Bold"/>
                <a:sym typeface="Times New Roman MT Bold"/>
              </a:rPr>
              <a:t>Plan of Action</a:t>
            </a:r>
          </a:p>
        </p:txBody>
      </p:sp>
      <p:graphicFrame>
        <p:nvGraphicFramePr>
          <p:cNvPr name="Table 17" id="17"/>
          <p:cNvGraphicFramePr>
            <a:graphicFrameLocks noGrp="true"/>
          </p:cNvGraphicFramePr>
          <p:nvPr/>
        </p:nvGraphicFramePr>
        <p:xfrm>
          <a:off x="1371600" y="2743200"/>
          <a:ext cx="15354300" cy="5349690"/>
        </p:xfrm>
        <a:graphic>
          <a:graphicData uri="http://schemas.openxmlformats.org/drawingml/2006/table">
            <a:tbl>
              <a:tblPr/>
              <a:tblGrid>
                <a:gridCol w="3378593"/>
                <a:gridCol w="3724419"/>
                <a:gridCol w="2750429"/>
                <a:gridCol w="2750429"/>
                <a:gridCol w="2750429"/>
              </a:tblGrid>
              <a:tr h="1106213">
                <a:tc>
                  <a:txBody>
                    <a:bodyPr anchor="t" rtlCol="false"/>
                    <a:lstStyle/>
                    <a:p>
                      <a:pPr algn="l">
                        <a:lnSpc>
                          <a:spcPts val="1679"/>
                        </a:lnSpc>
                        <a:defRPr/>
                      </a:pPr>
                      <a:endParaRPr lang="en-US" sz="1100"/>
                    </a:p>
                  </a:txBody>
                  <a:tcPr marL="91440" marR="91440" marT="91440" marB="91440" anchor="ctr">
                    <a:lnL cmpd="sng" algn="ctr" cap="flat" w="6350">
                      <a:solidFill>
                        <a:srgbClr val="000000"/>
                      </a:solidFill>
                      <a:prstDash val="solid"/>
                      <a:round/>
                      <a:headEnd type="none" w="med" len="med"/>
                      <a:tailEnd type="none" w="med" len="med"/>
                    </a:lnL>
                    <a:lnR cmpd="sng" algn="ctr" cap="flat" w="6350">
                      <a:solidFill>
                        <a:srgbClr val="000000"/>
                      </a:solidFill>
                      <a:prstDash val="solid"/>
                      <a:round/>
                      <a:headEnd type="none" w="med" len="med"/>
                      <a:tailEnd type="none" w="med" len="med"/>
                    </a:lnR>
                    <a:lnT cmpd="sng" algn="ctr" cap="flat" w="6350">
                      <a:solidFill>
                        <a:srgbClr val="000000"/>
                      </a:solidFill>
                      <a:prstDash val="solid"/>
                      <a:round/>
                      <a:headEnd type="none" w="med" len="med"/>
                      <a:tailEnd type="none" w="med" len="med"/>
                    </a:lnT>
                    <a:lnB cmpd="sng" algn="ctr" cap="flat" w="6350">
                      <a:solidFill>
                        <a:srgbClr val="000000"/>
                      </a:solidFill>
                      <a:prstDash val="solid"/>
                      <a:round/>
                      <a:headEnd type="none" w="med" len="med"/>
                      <a:tailEnd type="none" w="med" len="med"/>
                    </a:lnB>
                    <a:solidFill>
                      <a:srgbClr val="E9EDF4"/>
                    </a:solidFill>
                  </a:tcPr>
                </a:tc>
                <a:tc>
                  <a:txBody>
                    <a:bodyPr anchor="t" rtlCol="false"/>
                    <a:lstStyle/>
                    <a:p>
                      <a:pPr algn="ctr">
                        <a:lnSpc>
                          <a:spcPts val="3240"/>
                        </a:lnSpc>
                        <a:defRPr/>
                      </a:pPr>
                      <a:r>
                        <a:rPr lang="en-US" sz="2700">
                          <a:solidFill>
                            <a:srgbClr val="FFFFFF"/>
                          </a:solidFill>
                          <a:latin typeface="Arial MT Pro"/>
                          <a:ea typeface="Arial MT Pro"/>
                          <a:cs typeface="Arial MT Pro"/>
                          <a:sym typeface="Arial MT Pro"/>
                        </a:rPr>
                        <a:t>JULY 2025</a:t>
                      </a:r>
                      <a:endParaRPr lang="en-US" sz="1100"/>
                    </a:p>
                  </a:txBody>
                  <a:tcPr marL="91440" marR="91440" marT="91440" marB="91440" anchor="ctr">
                    <a:lnL cmpd="sng" algn="ctr" cap="flat" w="6350">
                      <a:solidFill>
                        <a:srgbClr val="000000"/>
                      </a:solidFill>
                      <a:prstDash val="solid"/>
                      <a:round/>
                      <a:headEnd type="none" w="med" len="med"/>
                      <a:tailEnd type="none" w="med" len="med"/>
                    </a:lnL>
                    <a:lnR cmpd="sng" algn="ctr" cap="flat" w="6350">
                      <a:solidFill>
                        <a:srgbClr val="1F497D"/>
                      </a:solidFill>
                      <a:prstDash val="solid"/>
                      <a:round/>
                      <a:headEnd type="none" w="med" len="med"/>
                      <a:tailEnd type="none" w="med" len="med"/>
                    </a:lnR>
                    <a:lnT cmpd="sng" algn="ctr" cap="flat" w="6350">
                      <a:solidFill>
                        <a:srgbClr val="1F497D"/>
                      </a:solidFill>
                      <a:prstDash val="solid"/>
                      <a:round/>
                      <a:headEnd type="none" w="med" len="med"/>
                      <a:tailEnd type="none" w="med" len="med"/>
                    </a:lnT>
                    <a:lnB cmpd="sng" algn="ctr" cap="flat" w="6350">
                      <a:solidFill>
                        <a:srgbClr val="1F497D"/>
                      </a:solidFill>
                      <a:prstDash val="solid"/>
                      <a:round/>
                      <a:headEnd type="none" w="med" len="med"/>
                      <a:tailEnd type="none" w="med" len="med"/>
                    </a:lnB>
                    <a:solidFill>
                      <a:srgbClr val="1F497D"/>
                    </a:solidFill>
                  </a:tcPr>
                </a:tc>
                <a:tc>
                  <a:txBody>
                    <a:bodyPr anchor="t" rtlCol="false"/>
                    <a:lstStyle/>
                    <a:p>
                      <a:pPr algn="ctr">
                        <a:lnSpc>
                          <a:spcPts val="3240"/>
                        </a:lnSpc>
                        <a:defRPr/>
                      </a:pPr>
                      <a:r>
                        <a:rPr lang="en-US" sz="2700">
                          <a:solidFill>
                            <a:srgbClr val="FFFFFF"/>
                          </a:solidFill>
                          <a:latin typeface="Arial MT Pro"/>
                          <a:ea typeface="Arial MT Pro"/>
                          <a:cs typeface="Arial MT Pro"/>
                          <a:sym typeface="Arial MT Pro"/>
                        </a:rPr>
                        <a:t>AUGUST 2025</a:t>
                      </a:r>
                      <a:endParaRPr lang="en-US" sz="1100"/>
                    </a:p>
                  </a:txBody>
                  <a:tcPr marL="91440" marR="91440" marT="91440" marB="91440" anchor="ctr">
                    <a:lnL cmpd="sng" algn="ctr" cap="flat" w="6350">
                      <a:solidFill>
                        <a:srgbClr val="1F497D"/>
                      </a:solidFill>
                      <a:prstDash val="solid"/>
                      <a:round/>
                      <a:headEnd type="none" w="med" len="med"/>
                      <a:tailEnd type="none" w="med" len="med"/>
                    </a:lnL>
                    <a:lnR cmpd="sng" algn="ctr" cap="flat" w="6350">
                      <a:solidFill>
                        <a:srgbClr val="1F497D"/>
                      </a:solidFill>
                      <a:prstDash val="solid"/>
                      <a:round/>
                      <a:headEnd type="none" w="med" len="med"/>
                      <a:tailEnd type="none" w="med" len="med"/>
                    </a:lnR>
                    <a:lnT cmpd="sng" algn="ctr" cap="flat" w="6350">
                      <a:solidFill>
                        <a:srgbClr val="1F497D"/>
                      </a:solidFill>
                      <a:prstDash val="solid"/>
                      <a:round/>
                      <a:headEnd type="none" w="med" len="med"/>
                      <a:tailEnd type="none" w="med" len="med"/>
                    </a:lnT>
                    <a:lnB cmpd="sng" algn="ctr" cap="flat" w="6350">
                      <a:solidFill>
                        <a:srgbClr val="1F497D"/>
                      </a:solidFill>
                      <a:prstDash val="solid"/>
                      <a:round/>
                      <a:headEnd type="none" w="med" len="med"/>
                      <a:tailEnd type="none" w="med" len="med"/>
                    </a:lnB>
                    <a:solidFill>
                      <a:srgbClr val="1F497D"/>
                    </a:solidFill>
                  </a:tcPr>
                </a:tc>
                <a:tc>
                  <a:txBody>
                    <a:bodyPr anchor="t" rtlCol="false"/>
                    <a:lstStyle/>
                    <a:p>
                      <a:pPr algn="ctr">
                        <a:lnSpc>
                          <a:spcPts val="3240"/>
                        </a:lnSpc>
                        <a:defRPr/>
                      </a:pPr>
                      <a:r>
                        <a:rPr lang="en-US" sz="2700">
                          <a:solidFill>
                            <a:srgbClr val="FFFFFF"/>
                          </a:solidFill>
                          <a:latin typeface="Arial MT Pro"/>
                          <a:ea typeface="Arial MT Pro"/>
                          <a:cs typeface="Arial MT Pro"/>
                          <a:sym typeface="Arial MT Pro"/>
                        </a:rPr>
                        <a:t>SEPTEMBER 2025</a:t>
                      </a:r>
                      <a:endParaRPr lang="en-US" sz="1100"/>
                    </a:p>
                  </a:txBody>
                  <a:tcPr marL="91440" marR="91440" marT="91440" marB="91440" anchor="ctr">
                    <a:lnL cmpd="sng" algn="ctr" cap="flat" w="6350">
                      <a:solidFill>
                        <a:srgbClr val="1F497D"/>
                      </a:solidFill>
                      <a:prstDash val="solid"/>
                      <a:round/>
                      <a:headEnd type="none" w="med" len="med"/>
                      <a:tailEnd type="none" w="med" len="med"/>
                    </a:lnL>
                    <a:lnR cmpd="sng" algn="ctr" cap="flat" w="6350">
                      <a:solidFill>
                        <a:srgbClr val="1F497D"/>
                      </a:solidFill>
                      <a:prstDash val="solid"/>
                      <a:round/>
                      <a:headEnd type="none" w="med" len="med"/>
                      <a:tailEnd type="none" w="med" len="med"/>
                    </a:lnR>
                    <a:lnT cmpd="sng" algn="ctr" cap="flat" w="6350">
                      <a:solidFill>
                        <a:srgbClr val="1F497D"/>
                      </a:solidFill>
                      <a:prstDash val="solid"/>
                      <a:round/>
                      <a:headEnd type="none" w="med" len="med"/>
                      <a:tailEnd type="none" w="med" len="med"/>
                    </a:lnT>
                    <a:lnB cmpd="sng" algn="ctr" cap="flat" w="6350">
                      <a:solidFill>
                        <a:srgbClr val="1F497D"/>
                      </a:solidFill>
                      <a:prstDash val="solid"/>
                      <a:round/>
                      <a:headEnd type="none" w="med" len="med"/>
                      <a:tailEnd type="none" w="med" len="med"/>
                    </a:lnB>
                    <a:solidFill>
                      <a:srgbClr val="1F497D"/>
                    </a:solidFill>
                  </a:tcPr>
                </a:tc>
                <a:tc>
                  <a:txBody>
                    <a:bodyPr anchor="t" rtlCol="false"/>
                    <a:lstStyle/>
                    <a:p>
                      <a:pPr algn="ctr">
                        <a:lnSpc>
                          <a:spcPts val="3240"/>
                        </a:lnSpc>
                        <a:defRPr/>
                      </a:pPr>
                      <a:r>
                        <a:rPr lang="en-US" sz="2700">
                          <a:solidFill>
                            <a:srgbClr val="FFFFFF"/>
                          </a:solidFill>
                          <a:latin typeface="Arial MT Pro"/>
                          <a:ea typeface="Arial MT Pro"/>
                          <a:cs typeface="Arial MT Pro"/>
                          <a:sym typeface="Arial MT Pro"/>
                        </a:rPr>
                        <a:t>OCTOBER 2025</a:t>
                      </a:r>
                      <a:endParaRPr lang="en-US" sz="1100"/>
                    </a:p>
                  </a:txBody>
                  <a:tcPr marL="91440" marR="91440" marT="91440" marB="91440" anchor="ctr">
                    <a:lnL cmpd="sng" algn="ctr" cap="flat" w="6350">
                      <a:solidFill>
                        <a:srgbClr val="1F497D"/>
                      </a:solidFill>
                      <a:prstDash val="solid"/>
                      <a:round/>
                      <a:headEnd type="none" w="med" len="med"/>
                      <a:tailEnd type="none" w="med" len="med"/>
                    </a:lnL>
                    <a:lnR cmpd="sng" algn="ctr" cap="flat" w="6350">
                      <a:solidFill>
                        <a:srgbClr val="1F497D"/>
                      </a:solidFill>
                      <a:prstDash val="solid"/>
                      <a:round/>
                      <a:headEnd type="none" w="med" len="med"/>
                      <a:tailEnd type="none" w="med" len="med"/>
                    </a:lnR>
                    <a:lnT cmpd="sng" algn="ctr" cap="flat" w="6350">
                      <a:solidFill>
                        <a:srgbClr val="1F497D"/>
                      </a:solidFill>
                      <a:prstDash val="solid"/>
                      <a:round/>
                      <a:headEnd type="none" w="med" len="med"/>
                      <a:tailEnd type="none" w="med" len="med"/>
                    </a:lnT>
                    <a:lnB cmpd="sng" algn="ctr" cap="flat" w="6350">
                      <a:solidFill>
                        <a:srgbClr val="1F497D"/>
                      </a:solidFill>
                      <a:prstDash val="solid"/>
                      <a:round/>
                      <a:headEnd type="none" w="med" len="med"/>
                      <a:tailEnd type="none" w="med" len="med"/>
                    </a:lnB>
                    <a:solidFill>
                      <a:srgbClr val="1F497D"/>
                    </a:solidFill>
                  </a:tcPr>
                </a:tc>
              </a:tr>
              <a:tr h="696151">
                <a:tc>
                  <a:txBody>
                    <a:bodyPr anchor="t" rtlCol="false"/>
                    <a:lstStyle/>
                    <a:p>
                      <a:pPr algn="ctr">
                        <a:lnSpc>
                          <a:spcPts val="3240"/>
                        </a:lnSpc>
                        <a:defRPr/>
                      </a:pPr>
                      <a:r>
                        <a:rPr lang="en-US" sz="2700">
                          <a:solidFill>
                            <a:srgbClr val="FFFFFF"/>
                          </a:solidFill>
                          <a:latin typeface="Arial MT Pro"/>
                          <a:ea typeface="Arial MT Pro"/>
                          <a:cs typeface="Arial MT Pro"/>
                          <a:sym typeface="Arial MT Pro"/>
                        </a:rPr>
                        <a:t>TASK</a:t>
                      </a:r>
                      <a:endParaRPr lang="en-US" sz="1100"/>
                    </a:p>
                  </a:txBody>
                  <a:tcPr marL="91440" marR="91440" marT="91440" marB="91440" anchor="ctr">
                    <a:lnL cmpd="sng" algn="ctr" cap="flat" w="6350">
                      <a:solidFill>
                        <a:srgbClr val="1F497D"/>
                      </a:solidFill>
                      <a:prstDash val="solid"/>
                      <a:round/>
                      <a:headEnd type="none" w="med" len="med"/>
                      <a:tailEnd type="none" w="med" len="med"/>
                    </a:lnL>
                    <a:lnR cmpd="sng" algn="ctr" cap="flat" w="6350">
                      <a:solidFill>
                        <a:srgbClr val="1F497D"/>
                      </a:solidFill>
                      <a:prstDash val="solid"/>
                      <a:round/>
                      <a:headEnd type="none" w="med" len="med"/>
                      <a:tailEnd type="none" w="med" len="med"/>
                    </a:lnR>
                    <a:lnT cmpd="sng" algn="ctr" cap="flat" w="6350">
                      <a:solidFill>
                        <a:srgbClr val="000000"/>
                      </a:solidFill>
                      <a:prstDash val="solid"/>
                      <a:round/>
                      <a:headEnd type="none" w="med" len="med"/>
                      <a:tailEnd type="none" w="med" len="med"/>
                    </a:lnT>
                    <a:lnB cmpd="sng" algn="ctr" cap="flat" w="6350">
                      <a:solidFill>
                        <a:srgbClr val="1F497D"/>
                      </a:solidFill>
                      <a:prstDash val="solid"/>
                      <a:round/>
                      <a:headEnd type="none" w="med" len="med"/>
                      <a:tailEnd type="none" w="med" len="med"/>
                    </a:lnB>
                    <a:solidFill>
                      <a:srgbClr val="17375E"/>
                    </a:solidFill>
                  </a:tcPr>
                </a:tc>
                <a:tc>
                  <a:txBody>
                    <a:bodyPr anchor="t" rtlCol="false"/>
                    <a:lstStyle/>
                    <a:p>
                      <a:pPr algn="l">
                        <a:lnSpc>
                          <a:spcPts val="1679"/>
                        </a:lnSpc>
                        <a:defRPr/>
                      </a:pPr>
                      <a:endParaRPr lang="en-US" sz="1100"/>
                    </a:p>
                  </a:txBody>
                  <a:tcPr marL="91440" marR="91440" marT="91440" marB="91440" anchor="ctr">
                    <a:lnL cmpd="sng" algn="ctr" cap="flat" w="6350">
                      <a:solidFill>
                        <a:srgbClr val="1F497D"/>
                      </a:solidFill>
                      <a:prstDash val="solid"/>
                      <a:round/>
                      <a:headEnd type="none" w="med" len="med"/>
                      <a:tailEnd type="none" w="med" len="med"/>
                    </a:lnL>
                    <a:lnR cmpd="sng" algn="ctr" cap="flat" w="6350">
                      <a:solidFill>
                        <a:srgbClr val="1F497D"/>
                      </a:solidFill>
                      <a:prstDash val="solid"/>
                      <a:round/>
                      <a:headEnd type="none" w="med" len="med"/>
                      <a:tailEnd type="none" w="med" len="med"/>
                    </a:lnR>
                    <a:lnT cmpd="sng" algn="ctr" cap="flat" w="6350">
                      <a:solidFill>
                        <a:srgbClr val="1F497D"/>
                      </a:solidFill>
                      <a:prstDash val="solid"/>
                      <a:round/>
                      <a:headEnd type="none" w="med" len="med"/>
                      <a:tailEnd type="none" w="med" len="med"/>
                    </a:lnT>
                    <a:lnB cmpd="sng" algn="ctr" cap="flat" w="6350">
                      <a:solidFill>
                        <a:srgbClr val="1F497D"/>
                      </a:solidFill>
                      <a:prstDash val="solid"/>
                      <a:round/>
                      <a:headEnd type="none" w="med" len="med"/>
                      <a:tailEnd type="none" w="med" len="med"/>
                    </a:lnB>
                    <a:solidFill>
                      <a:srgbClr val="E9EDF4"/>
                    </a:solidFill>
                  </a:tcPr>
                </a:tc>
                <a:tc>
                  <a:txBody>
                    <a:bodyPr anchor="t" rtlCol="false"/>
                    <a:lstStyle/>
                    <a:p>
                      <a:pPr algn="l">
                        <a:lnSpc>
                          <a:spcPts val="1679"/>
                        </a:lnSpc>
                        <a:defRPr/>
                      </a:pPr>
                      <a:endParaRPr lang="en-US" sz="1100"/>
                    </a:p>
                  </a:txBody>
                  <a:tcPr marL="91440" marR="91440" marT="91440" marB="91440" anchor="ctr">
                    <a:lnL cmpd="sng" algn="ctr" cap="flat" w="6350">
                      <a:solidFill>
                        <a:srgbClr val="1F497D"/>
                      </a:solidFill>
                      <a:prstDash val="solid"/>
                      <a:round/>
                      <a:headEnd type="none" w="med" len="med"/>
                      <a:tailEnd type="none" w="med" len="med"/>
                    </a:lnL>
                    <a:lnR cmpd="sng" algn="ctr" cap="flat" w="6350">
                      <a:solidFill>
                        <a:srgbClr val="1F497D"/>
                      </a:solidFill>
                      <a:prstDash val="solid"/>
                      <a:round/>
                      <a:headEnd type="none" w="med" len="med"/>
                      <a:tailEnd type="none" w="med" len="med"/>
                    </a:lnR>
                    <a:lnT cmpd="sng" algn="ctr" cap="flat" w="6350">
                      <a:solidFill>
                        <a:srgbClr val="1F497D"/>
                      </a:solidFill>
                      <a:prstDash val="solid"/>
                      <a:round/>
                      <a:headEnd type="none" w="med" len="med"/>
                      <a:tailEnd type="none" w="med" len="med"/>
                    </a:lnT>
                    <a:lnB cmpd="sng" algn="ctr" cap="flat" w="6350">
                      <a:solidFill>
                        <a:srgbClr val="1F497D"/>
                      </a:solidFill>
                      <a:prstDash val="solid"/>
                      <a:round/>
                      <a:headEnd type="none" w="med" len="med"/>
                      <a:tailEnd type="none" w="med" len="med"/>
                    </a:lnB>
                    <a:solidFill>
                      <a:srgbClr val="E9EDF4"/>
                    </a:solidFill>
                  </a:tcPr>
                </a:tc>
                <a:tc>
                  <a:txBody>
                    <a:bodyPr anchor="t" rtlCol="false"/>
                    <a:lstStyle/>
                    <a:p>
                      <a:pPr algn="l">
                        <a:lnSpc>
                          <a:spcPts val="1679"/>
                        </a:lnSpc>
                        <a:defRPr/>
                      </a:pPr>
                      <a:endParaRPr lang="en-US" sz="1100"/>
                    </a:p>
                  </a:txBody>
                  <a:tcPr marL="91440" marR="91440" marT="91440" marB="91440" anchor="ctr">
                    <a:lnL cmpd="sng" algn="ctr" cap="flat" w="6350">
                      <a:solidFill>
                        <a:srgbClr val="1F497D"/>
                      </a:solidFill>
                      <a:prstDash val="solid"/>
                      <a:round/>
                      <a:headEnd type="none" w="med" len="med"/>
                      <a:tailEnd type="none" w="med" len="med"/>
                    </a:lnL>
                    <a:lnR cmpd="sng" algn="ctr" cap="flat" w="6350">
                      <a:solidFill>
                        <a:srgbClr val="1F497D"/>
                      </a:solidFill>
                      <a:prstDash val="solid"/>
                      <a:round/>
                      <a:headEnd type="none" w="med" len="med"/>
                      <a:tailEnd type="none" w="med" len="med"/>
                    </a:lnR>
                    <a:lnT cmpd="sng" algn="ctr" cap="flat" w="6350">
                      <a:solidFill>
                        <a:srgbClr val="1F497D"/>
                      </a:solidFill>
                      <a:prstDash val="solid"/>
                      <a:round/>
                      <a:headEnd type="none" w="med" len="med"/>
                      <a:tailEnd type="none" w="med" len="med"/>
                    </a:lnT>
                    <a:lnB cmpd="sng" algn="ctr" cap="flat" w="6350">
                      <a:solidFill>
                        <a:srgbClr val="1F497D"/>
                      </a:solidFill>
                      <a:prstDash val="solid"/>
                      <a:round/>
                      <a:headEnd type="none" w="med" len="med"/>
                      <a:tailEnd type="none" w="med" len="med"/>
                    </a:lnB>
                    <a:solidFill>
                      <a:srgbClr val="E9EDF4"/>
                    </a:solidFill>
                  </a:tcPr>
                </a:tc>
                <a:tc>
                  <a:txBody>
                    <a:bodyPr anchor="t" rtlCol="false"/>
                    <a:lstStyle/>
                    <a:p>
                      <a:pPr algn="l">
                        <a:lnSpc>
                          <a:spcPts val="1679"/>
                        </a:lnSpc>
                        <a:defRPr/>
                      </a:pPr>
                      <a:endParaRPr lang="en-US" sz="1100"/>
                    </a:p>
                  </a:txBody>
                  <a:tcPr marL="91440" marR="91440" marT="91440" marB="91440" anchor="ctr">
                    <a:lnL cmpd="sng" algn="ctr" cap="flat" w="6350">
                      <a:solidFill>
                        <a:srgbClr val="1F497D"/>
                      </a:solidFill>
                      <a:prstDash val="solid"/>
                      <a:round/>
                      <a:headEnd type="none" w="med" len="med"/>
                      <a:tailEnd type="none" w="med" len="med"/>
                    </a:lnL>
                    <a:lnR cmpd="sng" algn="ctr" cap="flat" w="6350">
                      <a:solidFill>
                        <a:srgbClr val="1F497D"/>
                      </a:solidFill>
                      <a:prstDash val="solid"/>
                      <a:round/>
                      <a:headEnd type="none" w="med" len="med"/>
                      <a:tailEnd type="none" w="med" len="med"/>
                    </a:lnR>
                    <a:lnT cmpd="sng" algn="ctr" cap="flat" w="6350">
                      <a:solidFill>
                        <a:srgbClr val="1F497D"/>
                      </a:solidFill>
                      <a:prstDash val="solid"/>
                      <a:round/>
                      <a:headEnd type="none" w="med" len="med"/>
                      <a:tailEnd type="none" w="med" len="med"/>
                    </a:lnT>
                    <a:lnB cmpd="sng" algn="ctr" cap="flat" w="6350">
                      <a:solidFill>
                        <a:srgbClr val="1F497D"/>
                      </a:solidFill>
                      <a:prstDash val="solid"/>
                      <a:round/>
                      <a:headEnd type="none" w="med" len="med"/>
                      <a:tailEnd type="none" w="med" len="med"/>
                    </a:lnB>
                    <a:solidFill>
                      <a:srgbClr val="E9EDF4"/>
                    </a:solidFill>
                  </a:tcPr>
                </a:tc>
              </a:tr>
              <a:tr h="720782">
                <a:tc>
                  <a:txBody>
                    <a:bodyPr anchor="t" rtlCol="false"/>
                    <a:lstStyle/>
                    <a:p>
                      <a:pPr algn="l">
                        <a:lnSpc>
                          <a:spcPts val="2799"/>
                        </a:lnSpc>
                        <a:defRPr/>
                      </a:pPr>
                      <a:r>
                        <a:rPr lang="en-US" sz="1999">
                          <a:solidFill>
                            <a:srgbClr val="000000"/>
                          </a:solidFill>
                          <a:latin typeface="Arimo"/>
                          <a:ea typeface="Arimo"/>
                          <a:cs typeface="Arimo"/>
                          <a:sym typeface="Arimo"/>
                        </a:rPr>
                        <a:t>Literature Survey</a:t>
                      </a:r>
                      <a:endParaRPr lang="en-US" sz="1100"/>
                    </a:p>
                  </a:txBody>
                  <a:tcPr marL="91440" marR="91440" marT="91440" marB="91440" anchor="ctr">
                    <a:lnL cmpd="sng" algn="ctr" cap="flat" w="6350">
                      <a:solidFill>
                        <a:srgbClr val="1F497D"/>
                      </a:solidFill>
                      <a:prstDash val="solid"/>
                      <a:round/>
                      <a:headEnd type="none" w="med" len="med"/>
                      <a:tailEnd type="none" w="med" len="med"/>
                    </a:lnL>
                    <a:lnR cmpd="sng" algn="ctr" cap="flat" w="6350">
                      <a:solidFill>
                        <a:srgbClr val="1F497D"/>
                      </a:solidFill>
                      <a:prstDash val="solid"/>
                      <a:round/>
                      <a:headEnd type="none" w="med" len="med"/>
                      <a:tailEnd type="none" w="med" len="med"/>
                    </a:lnR>
                    <a:lnT cmpd="sng" algn="ctr" cap="flat" w="6350">
                      <a:solidFill>
                        <a:srgbClr val="1F497D"/>
                      </a:solidFill>
                      <a:prstDash val="solid"/>
                      <a:round/>
                      <a:headEnd type="none" w="med" len="med"/>
                      <a:tailEnd type="none" w="med" len="med"/>
                    </a:lnT>
                    <a:lnB cmpd="sng" algn="ctr" cap="flat" w="6350">
                      <a:solidFill>
                        <a:srgbClr val="1F497D"/>
                      </a:solidFill>
                      <a:prstDash val="solid"/>
                      <a:round/>
                      <a:headEnd type="none" w="med" len="med"/>
                      <a:tailEnd type="none" w="med" len="med"/>
                    </a:lnB>
                    <a:solidFill>
                      <a:srgbClr val="8EB4E3"/>
                    </a:solidFill>
                  </a:tcPr>
                </a:tc>
                <a:tc>
                  <a:txBody>
                    <a:bodyPr anchor="t" rtlCol="false"/>
                    <a:lstStyle/>
                    <a:p>
                      <a:pPr algn="l">
                        <a:lnSpc>
                          <a:spcPts val="1679"/>
                        </a:lnSpc>
                        <a:defRPr/>
                      </a:pPr>
                      <a:endParaRPr lang="en-US" sz="1100"/>
                    </a:p>
                  </a:txBody>
                  <a:tcPr marL="91440" marR="91440" marT="91440" marB="91440" anchor="ctr">
                    <a:lnL cmpd="sng" algn="ctr" cap="flat" w="6350">
                      <a:solidFill>
                        <a:srgbClr val="1F497D"/>
                      </a:solidFill>
                      <a:prstDash val="solid"/>
                      <a:round/>
                      <a:headEnd type="none" w="med" len="med"/>
                      <a:tailEnd type="none" w="med" len="med"/>
                    </a:lnL>
                    <a:lnR cmpd="sng" algn="ctr" cap="flat" w="6350">
                      <a:solidFill>
                        <a:srgbClr val="1F497D"/>
                      </a:solidFill>
                      <a:prstDash val="solid"/>
                      <a:round/>
                      <a:headEnd type="none" w="med" len="med"/>
                      <a:tailEnd type="none" w="med" len="med"/>
                    </a:lnR>
                    <a:lnT cmpd="sng" algn="ctr" cap="flat" w="6350">
                      <a:solidFill>
                        <a:srgbClr val="1F497D"/>
                      </a:solidFill>
                      <a:prstDash val="solid"/>
                      <a:round/>
                      <a:headEnd type="none" w="med" len="med"/>
                      <a:tailEnd type="none" w="med" len="med"/>
                    </a:lnT>
                    <a:lnB cmpd="sng" algn="ctr" cap="flat" w="6350">
                      <a:solidFill>
                        <a:srgbClr val="1F497D"/>
                      </a:solidFill>
                      <a:prstDash val="solid"/>
                      <a:round/>
                      <a:headEnd type="none" w="med" len="med"/>
                      <a:tailEnd type="none" w="med" len="med"/>
                    </a:lnB>
                    <a:solidFill>
                      <a:srgbClr val="E9EDF4"/>
                    </a:solidFill>
                  </a:tcPr>
                </a:tc>
                <a:tc>
                  <a:txBody>
                    <a:bodyPr anchor="t" rtlCol="false"/>
                    <a:lstStyle/>
                    <a:p>
                      <a:pPr algn="l">
                        <a:lnSpc>
                          <a:spcPts val="1679"/>
                        </a:lnSpc>
                        <a:defRPr/>
                      </a:pPr>
                      <a:endParaRPr lang="en-US" sz="1100"/>
                    </a:p>
                  </a:txBody>
                  <a:tcPr marL="91440" marR="91440" marT="91440" marB="91440" anchor="ctr">
                    <a:lnL cmpd="sng" algn="ctr" cap="flat" w="6350">
                      <a:solidFill>
                        <a:srgbClr val="1F497D"/>
                      </a:solidFill>
                      <a:prstDash val="solid"/>
                      <a:round/>
                      <a:headEnd type="none" w="med" len="med"/>
                      <a:tailEnd type="none" w="med" len="med"/>
                    </a:lnL>
                    <a:lnR cmpd="sng" algn="ctr" cap="flat" w="6350">
                      <a:solidFill>
                        <a:srgbClr val="1F497D"/>
                      </a:solidFill>
                      <a:prstDash val="solid"/>
                      <a:round/>
                      <a:headEnd type="none" w="med" len="med"/>
                      <a:tailEnd type="none" w="med" len="med"/>
                    </a:lnR>
                    <a:lnT cmpd="sng" algn="ctr" cap="flat" w="6350">
                      <a:solidFill>
                        <a:srgbClr val="1F497D"/>
                      </a:solidFill>
                      <a:prstDash val="solid"/>
                      <a:round/>
                      <a:headEnd type="none" w="med" len="med"/>
                      <a:tailEnd type="none" w="med" len="med"/>
                    </a:lnT>
                    <a:lnB cmpd="sng" algn="ctr" cap="flat" w="6350">
                      <a:solidFill>
                        <a:srgbClr val="1F497D"/>
                      </a:solidFill>
                      <a:prstDash val="solid"/>
                      <a:round/>
                      <a:headEnd type="none" w="med" len="med"/>
                      <a:tailEnd type="none" w="med" len="med"/>
                    </a:lnB>
                    <a:solidFill>
                      <a:srgbClr val="E9EDF4"/>
                    </a:solidFill>
                  </a:tcPr>
                </a:tc>
                <a:tc>
                  <a:txBody>
                    <a:bodyPr anchor="t" rtlCol="false"/>
                    <a:lstStyle/>
                    <a:p>
                      <a:pPr algn="l">
                        <a:lnSpc>
                          <a:spcPts val="1679"/>
                        </a:lnSpc>
                        <a:defRPr/>
                      </a:pPr>
                      <a:endParaRPr lang="en-US" sz="1100"/>
                    </a:p>
                  </a:txBody>
                  <a:tcPr marL="91440" marR="91440" marT="91440" marB="91440" anchor="ctr">
                    <a:lnL cmpd="sng" algn="ctr" cap="flat" w="6350">
                      <a:solidFill>
                        <a:srgbClr val="1F497D"/>
                      </a:solidFill>
                      <a:prstDash val="solid"/>
                      <a:round/>
                      <a:headEnd type="none" w="med" len="med"/>
                      <a:tailEnd type="none" w="med" len="med"/>
                    </a:lnL>
                    <a:lnR cmpd="sng" algn="ctr" cap="flat" w="6350">
                      <a:solidFill>
                        <a:srgbClr val="1F497D"/>
                      </a:solidFill>
                      <a:prstDash val="solid"/>
                      <a:round/>
                      <a:headEnd type="none" w="med" len="med"/>
                      <a:tailEnd type="none" w="med" len="med"/>
                    </a:lnR>
                    <a:lnT cmpd="sng" algn="ctr" cap="flat" w="6350">
                      <a:solidFill>
                        <a:srgbClr val="1F497D"/>
                      </a:solidFill>
                      <a:prstDash val="solid"/>
                      <a:round/>
                      <a:headEnd type="none" w="med" len="med"/>
                      <a:tailEnd type="none" w="med" len="med"/>
                    </a:lnT>
                    <a:lnB cmpd="sng" algn="ctr" cap="flat" w="6350">
                      <a:solidFill>
                        <a:srgbClr val="1F497D"/>
                      </a:solidFill>
                      <a:prstDash val="solid"/>
                      <a:round/>
                      <a:headEnd type="none" w="med" len="med"/>
                      <a:tailEnd type="none" w="med" len="med"/>
                    </a:lnB>
                    <a:solidFill>
                      <a:srgbClr val="E9EDF4"/>
                    </a:solidFill>
                  </a:tcPr>
                </a:tc>
                <a:tc>
                  <a:txBody>
                    <a:bodyPr anchor="t" rtlCol="false"/>
                    <a:lstStyle/>
                    <a:p>
                      <a:pPr algn="l">
                        <a:lnSpc>
                          <a:spcPts val="1679"/>
                        </a:lnSpc>
                        <a:defRPr/>
                      </a:pPr>
                      <a:endParaRPr lang="en-US" sz="1100"/>
                    </a:p>
                  </a:txBody>
                  <a:tcPr marL="91440" marR="91440" marT="91440" marB="91440" anchor="ctr">
                    <a:lnL cmpd="sng" algn="ctr" cap="flat" w="6350">
                      <a:solidFill>
                        <a:srgbClr val="1F497D"/>
                      </a:solidFill>
                      <a:prstDash val="solid"/>
                      <a:round/>
                      <a:headEnd type="none" w="med" len="med"/>
                      <a:tailEnd type="none" w="med" len="med"/>
                    </a:lnL>
                    <a:lnR cmpd="sng" algn="ctr" cap="flat" w="6350">
                      <a:solidFill>
                        <a:srgbClr val="1F497D"/>
                      </a:solidFill>
                      <a:prstDash val="solid"/>
                      <a:round/>
                      <a:headEnd type="none" w="med" len="med"/>
                      <a:tailEnd type="none" w="med" len="med"/>
                    </a:lnR>
                    <a:lnT cmpd="sng" algn="ctr" cap="flat" w="6350">
                      <a:solidFill>
                        <a:srgbClr val="1F497D"/>
                      </a:solidFill>
                      <a:prstDash val="solid"/>
                      <a:round/>
                      <a:headEnd type="none" w="med" len="med"/>
                      <a:tailEnd type="none" w="med" len="med"/>
                    </a:lnT>
                    <a:lnB cmpd="sng" algn="ctr" cap="flat" w="6350">
                      <a:solidFill>
                        <a:srgbClr val="1F497D"/>
                      </a:solidFill>
                      <a:prstDash val="solid"/>
                      <a:round/>
                      <a:headEnd type="none" w="med" len="med"/>
                      <a:tailEnd type="none" w="med" len="med"/>
                    </a:lnB>
                    <a:solidFill>
                      <a:srgbClr val="E9EDF4"/>
                    </a:solidFill>
                  </a:tcPr>
                </a:tc>
              </a:tr>
              <a:tr h="704779">
                <a:tc>
                  <a:txBody>
                    <a:bodyPr anchor="t" rtlCol="false"/>
                    <a:lstStyle/>
                    <a:p>
                      <a:pPr algn="l">
                        <a:lnSpc>
                          <a:spcPts val="2799"/>
                        </a:lnSpc>
                        <a:defRPr/>
                      </a:pPr>
                      <a:r>
                        <a:rPr lang="en-US" sz="1999">
                          <a:solidFill>
                            <a:srgbClr val="000000"/>
                          </a:solidFill>
                          <a:latin typeface="Arimo"/>
                          <a:ea typeface="Arimo"/>
                          <a:cs typeface="Arimo"/>
                          <a:sym typeface="Arimo"/>
                        </a:rPr>
                        <a:t>Design</a:t>
                      </a:r>
                      <a:endParaRPr lang="en-US" sz="1100"/>
                    </a:p>
                  </a:txBody>
                  <a:tcPr marL="91440" marR="91440" marT="91440" marB="91440" anchor="ctr">
                    <a:lnL cmpd="sng" algn="ctr" cap="flat" w="6350">
                      <a:solidFill>
                        <a:srgbClr val="1F497D"/>
                      </a:solidFill>
                      <a:prstDash val="solid"/>
                      <a:round/>
                      <a:headEnd type="none" w="med" len="med"/>
                      <a:tailEnd type="none" w="med" len="med"/>
                    </a:lnL>
                    <a:lnR cmpd="sng" algn="ctr" cap="flat" w="6350">
                      <a:solidFill>
                        <a:srgbClr val="1F497D"/>
                      </a:solidFill>
                      <a:prstDash val="solid"/>
                      <a:round/>
                      <a:headEnd type="none" w="med" len="med"/>
                      <a:tailEnd type="none" w="med" len="med"/>
                    </a:lnR>
                    <a:lnT cmpd="sng" algn="ctr" cap="flat" w="6350">
                      <a:solidFill>
                        <a:srgbClr val="1F497D"/>
                      </a:solidFill>
                      <a:prstDash val="solid"/>
                      <a:round/>
                      <a:headEnd type="none" w="med" len="med"/>
                      <a:tailEnd type="none" w="med" len="med"/>
                    </a:lnT>
                    <a:lnB cmpd="sng" algn="ctr" cap="flat" w="6350">
                      <a:solidFill>
                        <a:srgbClr val="1F497D"/>
                      </a:solidFill>
                      <a:prstDash val="solid"/>
                      <a:round/>
                      <a:headEnd type="none" w="med" len="med"/>
                      <a:tailEnd type="none" w="med" len="med"/>
                    </a:lnB>
                    <a:solidFill>
                      <a:srgbClr val="558ED5"/>
                    </a:solidFill>
                  </a:tcPr>
                </a:tc>
                <a:tc>
                  <a:txBody>
                    <a:bodyPr anchor="t" rtlCol="false"/>
                    <a:lstStyle/>
                    <a:p>
                      <a:pPr algn="l">
                        <a:lnSpc>
                          <a:spcPts val="1679"/>
                        </a:lnSpc>
                        <a:defRPr/>
                      </a:pPr>
                      <a:endParaRPr lang="en-US" sz="1100"/>
                    </a:p>
                  </a:txBody>
                  <a:tcPr marL="91440" marR="91440" marT="91440" marB="91440" anchor="ctr">
                    <a:lnL cmpd="sng" algn="ctr" cap="flat" w="6350">
                      <a:solidFill>
                        <a:srgbClr val="1F497D"/>
                      </a:solidFill>
                      <a:prstDash val="solid"/>
                      <a:round/>
                      <a:headEnd type="none" w="med" len="med"/>
                      <a:tailEnd type="none" w="med" len="med"/>
                    </a:lnL>
                    <a:lnR cmpd="sng" algn="ctr" cap="flat" w="6350">
                      <a:solidFill>
                        <a:srgbClr val="1F497D"/>
                      </a:solidFill>
                      <a:prstDash val="solid"/>
                      <a:round/>
                      <a:headEnd type="none" w="med" len="med"/>
                      <a:tailEnd type="none" w="med" len="med"/>
                    </a:lnR>
                    <a:lnT cmpd="sng" algn="ctr" cap="flat" w="6350">
                      <a:solidFill>
                        <a:srgbClr val="1F497D"/>
                      </a:solidFill>
                      <a:prstDash val="solid"/>
                      <a:round/>
                      <a:headEnd type="none" w="med" len="med"/>
                      <a:tailEnd type="none" w="med" len="med"/>
                    </a:lnT>
                    <a:lnB cmpd="sng" algn="ctr" cap="flat" w="6350">
                      <a:solidFill>
                        <a:srgbClr val="1F497D"/>
                      </a:solidFill>
                      <a:prstDash val="solid"/>
                      <a:round/>
                      <a:headEnd type="none" w="med" len="med"/>
                      <a:tailEnd type="none" w="med" len="med"/>
                    </a:lnB>
                    <a:solidFill>
                      <a:srgbClr val="E9EDF4"/>
                    </a:solidFill>
                  </a:tcPr>
                </a:tc>
                <a:tc>
                  <a:txBody>
                    <a:bodyPr anchor="t" rtlCol="false"/>
                    <a:lstStyle/>
                    <a:p>
                      <a:pPr algn="l">
                        <a:lnSpc>
                          <a:spcPts val="1679"/>
                        </a:lnSpc>
                        <a:defRPr/>
                      </a:pPr>
                      <a:endParaRPr lang="en-US" sz="1100"/>
                    </a:p>
                  </a:txBody>
                  <a:tcPr marL="91440" marR="91440" marT="91440" marB="91440" anchor="ctr">
                    <a:lnL cmpd="sng" algn="ctr" cap="flat" w="6350">
                      <a:solidFill>
                        <a:srgbClr val="1F497D"/>
                      </a:solidFill>
                      <a:prstDash val="solid"/>
                      <a:round/>
                      <a:headEnd type="none" w="med" len="med"/>
                      <a:tailEnd type="none" w="med" len="med"/>
                    </a:lnL>
                    <a:lnR cmpd="sng" algn="ctr" cap="flat" w="6350">
                      <a:solidFill>
                        <a:srgbClr val="1F497D"/>
                      </a:solidFill>
                      <a:prstDash val="solid"/>
                      <a:round/>
                      <a:headEnd type="none" w="med" len="med"/>
                      <a:tailEnd type="none" w="med" len="med"/>
                    </a:lnR>
                    <a:lnT cmpd="sng" algn="ctr" cap="flat" w="6350">
                      <a:solidFill>
                        <a:srgbClr val="1F497D"/>
                      </a:solidFill>
                      <a:prstDash val="solid"/>
                      <a:round/>
                      <a:headEnd type="none" w="med" len="med"/>
                      <a:tailEnd type="none" w="med" len="med"/>
                    </a:lnT>
                    <a:lnB cmpd="sng" algn="ctr" cap="flat" w="6350">
                      <a:solidFill>
                        <a:srgbClr val="1F497D"/>
                      </a:solidFill>
                      <a:prstDash val="solid"/>
                      <a:round/>
                      <a:headEnd type="none" w="med" len="med"/>
                      <a:tailEnd type="none" w="med" len="med"/>
                    </a:lnB>
                    <a:solidFill>
                      <a:srgbClr val="E9EDF4"/>
                    </a:solidFill>
                  </a:tcPr>
                </a:tc>
                <a:tc>
                  <a:txBody>
                    <a:bodyPr anchor="t" rtlCol="false"/>
                    <a:lstStyle/>
                    <a:p>
                      <a:pPr algn="l">
                        <a:lnSpc>
                          <a:spcPts val="1679"/>
                        </a:lnSpc>
                        <a:defRPr/>
                      </a:pPr>
                      <a:endParaRPr lang="en-US" sz="1100"/>
                    </a:p>
                  </a:txBody>
                  <a:tcPr marL="91440" marR="91440" marT="91440" marB="91440" anchor="ctr">
                    <a:lnL cmpd="sng" algn="ctr" cap="flat" w="6350">
                      <a:solidFill>
                        <a:srgbClr val="1F497D"/>
                      </a:solidFill>
                      <a:prstDash val="solid"/>
                      <a:round/>
                      <a:headEnd type="none" w="med" len="med"/>
                      <a:tailEnd type="none" w="med" len="med"/>
                    </a:lnL>
                    <a:lnR cmpd="sng" algn="ctr" cap="flat" w="6350">
                      <a:solidFill>
                        <a:srgbClr val="1F497D"/>
                      </a:solidFill>
                      <a:prstDash val="solid"/>
                      <a:round/>
                      <a:headEnd type="none" w="med" len="med"/>
                      <a:tailEnd type="none" w="med" len="med"/>
                    </a:lnR>
                    <a:lnT cmpd="sng" algn="ctr" cap="flat" w="6350">
                      <a:solidFill>
                        <a:srgbClr val="1F497D"/>
                      </a:solidFill>
                      <a:prstDash val="solid"/>
                      <a:round/>
                      <a:headEnd type="none" w="med" len="med"/>
                      <a:tailEnd type="none" w="med" len="med"/>
                    </a:lnT>
                    <a:lnB cmpd="sng" algn="ctr" cap="flat" w="6350">
                      <a:solidFill>
                        <a:srgbClr val="1F497D"/>
                      </a:solidFill>
                      <a:prstDash val="solid"/>
                      <a:round/>
                      <a:headEnd type="none" w="med" len="med"/>
                      <a:tailEnd type="none" w="med" len="med"/>
                    </a:lnB>
                    <a:solidFill>
                      <a:srgbClr val="E9EDF4"/>
                    </a:solidFill>
                  </a:tcPr>
                </a:tc>
                <a:tc>
                  <a:txBody>
                    <a:bodyPr anchor="t" rtlCol="false"/>
                    <a:lstStyle/>
                    <a:p>
                      <a:pPr algn="l">
                        <a:lnSpc>
                          <a:spcPts val="1679"/>
                        </a:lnSpc>
                        <a:defRPr/>
                      </a:pPr>
                      <a:endParaRPr lang="en-US" sz="1100"/>
                    </a:p>
                  </a:txBody>
                  <a:tcPr marL="91440" marR="91440" marT="91440" marB="91440" anchor="ctr">
                    <a:lnL cmpd="sng" algn="ctr" cap="flat" w="6350">
                      <a:solidFill>
                        <a:srgbClr val="1F497D"/>
                      </a:solidFill>
                      <a:prstDash val="solid"/>
                      <a:round/>
                      <a:headEnd type="none" w="med" len="med"/>
                      <a:tailEnd type="none" w="med" len="med"/>
                    </a:lnL>
                    <a:lnR cmpd="sng" algn="ctr" cap="flat" w="6350">
                      <a:solidFill>
                        <a:srgbClr val="1F497D"/>
                      </a:solidFill>
                      <a:prstDash val="solid"/>
                      <a:round/>
                      <a:headEnd type="none" w="med" len="med"/>
                      <a:tailEnd type="none" w="med" len="med"/>
                    </a:lnR>
                    <a:lnT cmpd="sng" algn="ctr" cap="flat" w="6350">
                      <a:solidFill>
                        <a:srgbClr val="1F497D"/>
                      </a:solidFill>
                      <a:prstDash val="solid"/>
                      <a:round/>
                      <a:headEnd type="none" w="med" len="med"/>
                      <a:tailEnd type="none" w="med" len="med"/>
                    </a:lnT>
                    <a:lnB cmpd="sng" algn="ctr" cap="flat" w="6350">
                      <a:solidFill>
                        <a:srgbClr val="1F497D"/>
                      </a:solidFill>
                      <a:prstDash val="solid"/>
                      <a:round/>
                      <a:headEnd type="none" w="med" len="med"/>
                      <a:tailEnd type="none" w="med" len="med"/>
                    </a:lnB>
                    <a:solidFill>
                      <a:srgbClr val="E9EDF4"/>
                    </a:solidFill>
                  </a:tcPr>
                </a:tc>
              </a:tr>
              <a:tr h="747821">
                <a:tc>
                  <a:txBody>
                    <a:bodyPr anchor="t" rtlCol="false"/>
                    <a:lstStyle/>
                    <a:p>
                      <a:pPr algn="l">
                        <a:lnSpc>
                          <a:spcPts val="2799"/>
                        </a:lnSpc>
                        <a:defRPr/>
                      </a:pPr>
                      <a:r>
                        <a:rPr lang="en-US" sz="1999">
                          <a:solidFill>
                            <a:srgbClr val="000000"/>
                          </a:solidFill>
                          <a:latin typeface="Arimo"/>
                          <a:ea typeface="Arimo"/>
                          <a:cs typeface="Arimo"/>
                          <a:sym typeface="Arimo"/>
                        </a:rPr>
                        <a:t>Simulation </a:t>
                      </a:r>
                      <a:endParaRPr lang="en-US" sz="1100"/>
                    </a:p>
                  </a:txBody>
                  <a:tcPr marL="91440" marR="91440" marT="91440" marB="91440" anchor="ctr">
                    <a:lnL cmpd="sng" algn="ctr" cap="flat" w="6350">
                      <a:solidFill>
                        <a:srgbClr val="1F497D"/>
                      </a:solidFill>
                      <a:prstDash val="solid"/>
                      <a:round/>
                      <a:headEnd type="none" w="med" len="med"/>
                      <a:tailEnd type="none" w="med" len="med"/>
                    </a:lnL>
                    <a:lnR cmpd="sng" algn="ctr" cap="flat" w="6350">
                      <a:solidFill>
                        <a:srgbClr val="1F497D"/>
                      </a:solidFill>
                      <a:prstDash val="solid"/>
                      <a:round/>
                      <a:headEnd type="none" w="med" len="med"/>
                      <a:tailEnd type="none" w="med" len="med"/>
                    </a:lnR>
                    <a:lnT cmpd="sng" algn="ctr" cap="flat" w="6350">
                      <a:solidFill>
                        <a:srgbClr val="1F497D"/>
                      </a:solidFill>
                      <a:prstDash val="solid"/>
                      <a:round/>
                      <a:headEnd type="none" w="med" len="med"/>
                      <a:tailEnd type="none" w="med" len="med"/>
                    </a:lnT>
                    <a:lnB cmpd="sng" algn="ctr" cap="flat" w="6350">
                      <a:solidFill>
                        <a:srgbClr val="1F497D"/>
                      </a:solidFill>
                      <a:prstDash val="solid"/>
                      <a:round/>
                      <a:headEnd type="none" w="med" len="med"/>
                      <a:tailEnd type="none" w="med" len="med"/>
                    </a:lnB>
                    <a:solidFill>
                      <a:srgbClr val="4274B0"/>
                    </a:solidFill>
                  </a:tcPr>
                </a:tc>
                <a:tc>
                  <a:txBody>
                    <a:bodyPr anchor="t" rtlCol="false"/>
                    <a:lstStyle/>
                    <a:p>
                      <a:pPr algn="l">
                        <a:lnSpc>
                          <a:spcPts val="1679"/>
                        </a:lnSpc>
                        <a:defRPr/>
                      </a:pPr>
                      <a:endParaRPr lang="en-US" sz="1100"/>
                    </a:p>
                  </a:txBody>
                  <a:tcPr marL="91440" marR="91440" marT="91440" marB="91440" anchor="ctr">
                    <a:lnL cmpd="sng" algn="ctr" cap="flat" w="6350">
                      <a:solidFill>
                        <a:srgbClr val="1F497D"/>
                      </a:solidFill>
                      <a:prstDash val="solid"/>
                      <a:round/>
                      <a:headEnd type="none" w="med" len="med"/>
                      <a:tailEnd type="none" w="med" len="med"/>
                    </a:lnL>
                    <a:lnR cmpd="sng" algn="ctr" cap="flat" w="6350">
                      <a:solidFill>
                        <a:srgbClr val="1F497D"/>
                      </a:solidFill>
                      <a:prstDash val="solid"/>
                      <a:round/>
                      <a:headEnd type="none" w="med" len="med"/>
                      <a:tailEnd type="none" w="med" len="med"/>
                    </a:lnR>
                    <a:lnT cmpd="sng" algn="ctr" cap="flat" w="6350">
                      <a:solidFill>
                        <a:srgbClr val="1F497D"/>
                      </a:solidFill>
                      <a:prstDash val="solid"/>
                      <a:round/>
                      <a:headEnd type="none" w="med" len="med"/>
                      <a:tailEnd type="none" w="med" len="med"/>
                    </a:lnT>
                    <a:lnB cmpd="sng" algn="ctr" cap="flat" w="6350">
                      <a:solidFill>
                        <a:srgbClr val="1F497D"/>
                      </a:solidFill>
                      <a:prstDash val="solid"/>
                      <a:round/>
                      <a:headEnd type="none" w="med" len="med"/>
                      <a:tailEnd type="none" w="med" len="med"/>
                    </a:lnB>
                    <a:solidFill>
                      <a:srgbClr val="E9EDF4"/>
                    </a:solidFill>
                  </a:tcPr>
                </a:tc>
                <a:tc>
                  <a:txBody>
                    <a:bodyPr anchor="t" rtlCol="false"/>
                    <a:lstStyle/>
                    <a:p>
                      <a:pPr algn="l">
                        <a:lnSpc>
                          <a:spcPts val="1679"/>
                        </a:lnSpc>
                        <a:defRPr/>
                      </a:pPr>
                      <a:endParaRPr lang="en-US" sz="1100"/>
                    </a:p>
                  </a:txBody>
                  <a:tcPr marL="91440" marR="91440" marT="91440" marB="91440" anchor="ctr">
                    <a:lnL cmpd="sng" algn="ctr" cap="flat" w="6350">
                      <a:solidFill>
                        <a:srgbClr val="1F497D"/>
                      </a:solidFill>
                      <a:prstDash val="solid"/>
                      <a:round/>
                      <a:headEnd type="none" w="med" len="med"/>
                      <a:tailEnd type="none" w="med" len="med"/>
                    </a:lnL>
                    <a:lnR cmpd="sng" algn="ctr" cap="flat" w="6350">
                      <a:solidFill>
                        <a:srgbClr val="1F497D"/>
                      </a:solidFill>
                      <a:prstDash val="solid"/>
                      <a:round/>
                      <a:headEnd type="none" w="med" len="med"/>
                      <a:tailEnd type="none" w="med" len="med"/>
                    </a:lnR>
                    <a:lnT cmpd="sng" algn="ctr" cap="flat" w="6350">
                      <a:solidFill>
                        <a:srgbClr val="1F497D"/>
                      </a:solidFill>
                      <a:prstDash val="solid"/>
                      <a:round/>
                      <a:headEnd type="none" w="med" len="med"/>
                      <a:tailEnd type="none" w="med" len="med"/>
                    </a:lnT>
                    <a:lnB cmpd="sng" algn="ctr" cap="flat" w="6350">
                      <a:solidFill>
                        <a:srgbClr val="1F497D"/>
                      </a:solidFill>
                      <a:prstDash val="solid"/>
                      <a:round/>
                      <a:headEnd type="none" w="med" len="med"/>
                      <a:tailEnd type="none" w="med" len="med"/>
                    </a:lnB>
                    <a:solidFill>
                      <a:srgbClr val="E9EDF4"/>
                    </a:solidFill>
                  </a:tcPr>
                </a:tc>
                <a:tc>
                  <a:txBody>
                    <a:bodyPr anchor="t" rtlCol="false"/>
                    <a:lstStyle/>
                    <a:p>
                      <a:pPr algn="l">
                        <a:lnSpc>
                          <a:spcPts val="1679"/>
                        </a:lnSpc>
                        <a:defRPr/>
                      </a:pPr>
                      <a:endParaRPr lang="en-US" sz="1100"/>
                    </a:p>
                  </a:txBody>
                  <a:tcPr marL="91440" marR="91440" marT="91440" marB="91440" anchor="ctr">
                    <a:lnL cmpd="sng" algn="ctr" cap="flat" w="6350">
                      <a:solidFill>
                        <a:srgbClr val="1F497D"/>
                      </a:solidFill>
                      <a:prstDash val="solid"/>
                      <a:round/>
                      <a:headEnd type="none" w="med" len="med"/>
                      <a:tailEnd type="none" w="med" len="med"/>
                    </a:lnL>
                    <a:lnR cmpd="sng" algn="ctr" cap="flat" w="6350">
                      <a:solidFill>
                        <a:srgbClr val="1F497D"/>
                      </a:solidFill>
                      <a:prstDash val="solid"/>
                      <a:round/>
                      <a:headEnd type="none" w="med" len="med"/>
                      <a:tailEnd type="none" w="med" len="med"/>
                    </a:lnR>
                    <a:lnT cmpd="sng" algn="ctr" cap="flat" w="6350">
                      <a:solidFill>
                        <a:srgbClr val="1F497D"/>
                      </a:solidFill>
                      <a:prstDash val="solid"/>
                      <a:round/>
                      <a:headEnd type="none" w="med" len="med"/>
                      <a:tailEnd type="none" w="med" len="med"/>
                    </a:lnT>
                    <a:lnB cmpd="sng" algn="ctr" cap="flat" w="6350">
                      <a:solidFill>
                        <a:srgbClr val="1F497D"/>
                      </a:solidFill>
                      <a:prstDash val="solid"/>
                      <a:round/>
                      <a:headEnd type="none" w="med" len="med"/>
                      <a:tailEnd type="none" w="med" len="med"/>
                    </a:lnB>
                    <a:solidFill>
                      <a:srgbClr val="E9EDF4"/>
                    </a:solidFill>
                  </a:tcPr>
                </a:tc>
                <a:tc>
                  <a:txBody>
                    <a:bodyPr anchor="t" rtlCol="false"/>
                    <a:lstStyle/>
                    <a:p>
                      <a:pPr algn="l">
                        <a:lnSpc>
                          <a:spcPts val="1679"/>
                        </a:lnSpc>
                        <a:defRPr/>
                      </a:pPr>
                      <a:endParaRPr lang="en-US" sz="1100"/>
                    </a:p>
                  </a:txBody>
                  <a:tcPr marL="91440" marR="91440" marT="91440" marB="91440" anchor="ctr">
                    <a:lnL cmpd="sng" algn="ctr" cap="flat" w="6350">
                      <a:solidFill>
                        <a:srgbClr val="1F497D"/>
                      </a:solidFill>
                      <a:prstDash val="solid"/>
                      <a:round/>
                      <a:headEnd type="none" w="med" len="med"/>
                      <a:tailEnd type="none" w="med" len="med"/>
                    </a:lnL>
                    <a:lnR cmpd="sng" algn="ctr" cap="flat" w="6350">
                      <a:solidFill>
                        <a:srgbClr val="1F497D"/>
                      </a:solidFill>
                      <a:prstDash val="solid"/>
                      <a:round/>
                      <a:headEnd type="none" w="med" len="med"/>
                      <a:tailEnd type="none" w="med" len="med"/>
                    </a:lnR>
                    <a:lnT cmpd="sng" algn="ctr" cap="flat" w="6350">
                      <a:solidFill>
                        <a:srgbClr val="1F497D"/>
                      </a:solidFill>
                      <a:prstDash val="solid"/>
                      <a:round/>
                      <a:headEnd type="none" w="med" len="med"/>
                      <a:tailEnd type="none" w="med" len="med"/>
                    </a:lnT>
                    <a:lnB cmpd="sng" algn="ctr" cap="flat" w="6350">
                      <a:solidFill>
                        <a:srgbClr val="1F497D"/>
                      </a:solidFill>
                      <a:prstDash val="solid"/>
                      <a:round/>
                      <a:headEnd type="none" w="med" len="med"/>
                      <a:tailEnd type="none" w="med" len="med"/>
                    </a:lnB>
                    <a:solidFill>
                      <a:srgbClr val="E9EDF4"/>
                    </a:solidFill>
                  </a:tcPr>
                </a:tc>
              </a:tr>
              <a:tr h="669163">
                <a:tc>
                  <a:txBody>
                    <a:bodyPr anchor="t" rtlCol="false"/>
                    <a:lstStyle/>
                    <a:p>
                      <a:pPr algn="l">
                        <a:lnSpc>
                          <a:spcPts val="2799"/>
                        </a:lnSpc>
                        <a:defRPr/>
                      </a:pPr>
                      <a:r>
                        <a:rPr lang="en-US" sz="1999">
                          <a:solidFill>
                            <a:srgbClr val="000000"/>
                          </a:solidFill>
                          <a:latin typeface="Arimo"/>
                          <a:ea typeface="Arimo"/>
                          <a:cs typeface="Arimo"/>
                          <a:sym typeface="Arimo"/>
                        </a:rPr>
                        <a:t>Hardware Implementation </a:t>
                      </a:r>
                      <a:endParaRPr lang="en-US" sz="1100"/>
                    </a:p>
                  </a:txBody>
                  <a:tcPr marL="91440" marR="91440" marT="91440" marB="91440" anchor="ctr">
                    <a:lnL cmpd="sng" algn="ctr" cap="flat" w="6350">
                      <a:solidFill>
                        <a:srgbClr val="1F497D"/>
                      </a:solidFill>
                      <a:prstDash val="solid"/>
                      <a:round/>
                      <a:headEnd type="none" w="med" len="med"/>
                      <a:tailEnd type="none" w="med" len="med"/>
                    </a:lnL>
                    <a:lnR cmpd="sng" algn="ctr" cap="flat" w="6350">
                      <a:solidFill>
                        <a:srgbClr val="1F497D"/>
                      </a:solidFill>
                      <a:prstDash val="solid"/>
                      <a:round/>
                      <a:headEnd type="none" w="med" len="med"/>
                      <a:tailEnd type="none" w="med" len="med"/>
                    </a:lnR>
                    <a:lnT cmpd="sng" algn="ctr" cap="flat" w="6350">
                      <a:solidFill>
                        <a:srgbClr val="1F497D"/>
                      </a:solidFill>
                      <a:prstDash val="solid"/>
                      <a:round/>
                      <a:headEnd type="none" w="med" len="med"/>
                      <a:tailEnd type="none" w="med" len="med"/>
                    </a:lnT>
                    <a:lnB cmpd="sng" algn="ctr" cap="flat" w="6350">
                      <a:solidFill>
                        <a:srgbClr val="1F497D"/>
                      </a:solidFill>
                      <a:prstDash val="solid"/>
                      <a:round/>
                      <a:headEnd type="none" w="med" len="med"/>
                      <a:tailEnd type="none" w="med" len="med"/>
                    </a:lnB>
                    <a:solidFill>
                      <a:srgbClr val="A18CBA"/>
                    </a:solidFill>
                  </a:tcPr>
                </a:tc>
                <a:tc>
                  <a:txBody>
                    <a:bodyPr anchor="t" rtlCol="false"/>
                    <a:lstStyle/>
                    <a:p>
                      <a:pPr algn="l">
                        <a:lnSpc>
                          <a:spcPts val="1679"/>
                        </a:lnSpc>
                        <a:defRPr/>
                      </a:pPr>
                      <a:endParaRPr lang="en-US" sz="1100"/>
                    </a:p>
                  </a:txBody>
                  <a:tcPr marL="91440" marR="91440" marT="91440" marB="91440" anchor="ctr">
                    <a:lnL cmpd="sng" algn="ctr" cap="flat" w="6350">
                      <a:solidFill>
                        <a:srgbClr val="1F497D"/>
                      </a:solidFill>
                      <a:prstDash val="solid"/>
                      <a:round/>
                      <a:headEnd type="none" w="med" len="med"/>
                      <a:tailEnd type="none" w="med" len="med"/>
                    </a:lnL>
                    <a:lnR cmpd="sng" algn="ctr" cap="flat" w="6350">
                      <a:solidFill>
                        <a:srgbClr val="1F497D"/>
                      </a:solidFill>
                      <a:prstDash val="solid"/>
                      <a:round/>
                      <a:headEnd type="none" w="med" len="med"/>
                      <a:tailEnd type="none" w="med" len="med"/>
                    </a:lnR>
                    <a:lnT cmpd="sng" algn="ctr" cap="flat" w="6350">
                      <a:solidFill>
                        <a:srgbClr val="1F497D"/>
                      </a:solidFill>
                      <a:prstDash val="solid"/>
                      <a:round/>
                      <a:headEnd type="none" w="med" len="med"/>
                      <a:tailEnd type="none" w="med" len="med"/>
                    </a:lnT>
                    <a:lnB cmpd="sng" algn="ctr" cap="flat" w="6350">
                      <a:solidFill>
                        <a:srgbClr val="1F497D"/>
                      </a:solidFill>
                      <a:prstDash val="solid"/>
                      <a:round/>
                      <a:headEnd type="none" w="med" len="med"/>
                      <a:tailEnd type="none" w="med" len="med"/>
                    </a:lnB>
                    <a:solidFill>
                      <a:srgbClr val="E9EDF4"/>
                    </a:solidFill>
                  </a:tcPr>
                </a:tc>
                <a:tc>
                  <a:txBody>
                    <a:bodyPr anchor="t" rtlCol="false"/>
                    <a:lstStyle/>
                    <a:p>
                      <a:pPr algn="l">
                        <a:lnSpc>
                          <a:spcPts val="1679"/>
                        </a:lnSpc>
                        <a:defRPr/>
                      </a:pPr>
                      <a:endParaRPr lang="en-US" sz="1100"/>
                    </a:p>
                  </a:txBody>
                  <a:tcPr marL="91440" marR="91440" marT="91440" marB="91440" anchor="ctr">
                    <a:lnL cmpd="sng" algn="ctr" cap="flat" w="6350">
                      <a:solidFill>
                        <a:srgbClr val="1F497D"/>
                      </a:solidFill>
                      <a:prstDash val="solid"/>
                      <a:round/>
                      <a:headEnd type="none" w="med" len="med"/>
                      <a:tailEnd type="none" w="med" len="med"/>
                    </a:lnL>
                    <a:lnR cmpd="sng" algn="ctr" cap="flat" w="6350">
                      <a:solidFill>
                        <a:srgbClr val="1F497D"/>
                      </a:solidFill>
                      <a:prstDash val="solid"/>
                      <a:round/>
                      <a:headEnd type="none" w="med" len="med"/>
                      <a:tailEnd type="none" w="med" len="med"/>
                    </a:lnR>
                    <a:lnT cmpd="sng" algn="ctr" cap="flat" w="6350">
                      <a:solidFill>
                        <a:srgbClr val="1F497D"/>
                      </a:solidFill>
                      <a:prstDash val="solid"/>
                      <a:round/>
                      <a:headEnd type="none" w="med" len="med"/>
                      <a:tailEnd type="none" w="med" len="med"/>
                    </a:lnT>
                    <a:lnB cmpd="sng" algn="ctr" cap="flat" w="6350">
                      <a:solidFill>
                        <a:srgbClr val="1F497D"/>
                      </a:solidFill>
                      <a:prstDash val="solid"/>
                      <a:round/>
                      <a:headEnd type="none" w="med" len="med"/>
                      <a:tailEnd type="none" w="med" len="med"/>
                    </a:lnB>
                    <a:solidFill>
                      <a:srgbClr val="E9EDF4"/>
                    </a:solidFill>
                  </a:tcPr>
                </a:tc>
                <a:tc>
                  <a:txBody>
                    <a:bodyPr anchor="t" rtlCol="false"/>
                    <a:lstStyle/>
                    <a:p>
                      <a:pPr algn="l">
                        <a:lnSpc>
                          <a:spcPts val="1679"/>
                        </a:lnSpc>
                        <a:defRPr/>
                      </a:pPr>
                      <a:endParaRPr lang="en-US" sz="1100"/>
                    </a:p>
                  </a:txBody>
                  <a:tcPr marL="91440" marR="91440" marT="91440" marB="91440" anchor="ctr">
                    <a:lnL cmpd="sng" algn="ctr" cap="flat" w="6350">
                      <a:solidFill>
                        <a:srgbClr val="1F497D"/>
                      </a:solidFill>
                      <a:prstDash val="solid"/>
                      <a:round/>
                      <a:headEnd type="none" w="med" len="med"/>
                      <a:tailEnd type="none" w="med" len="med"/>
                    </a:lnL>
                    <a:lnR cmpd="sng" algn="ctr" cap="flat" w="6350">
                      <a:solidFill>
                        <a:srgbClr val="1F497D"/>
                      </a:solidFill>
                      <a:prstDash val="solid"/>
                      <a:round/>
                      <a:headEnd type="none" w="med" len="med"/>
                      <a:tailEnd type="none" w="med" len="med"/>
                    </a:lnR>
                    <a:lnT cmpd="sng" algn="ctr" cap="flat" w="6350">
                      <a:solidFill>
                        <a:srgbClr val="1F497D"/>
                      </a:solidFill>
                      <a:prstDash val="solid"/>
                      <a:round/>
                      <a:headEnd type="none" w="med" len="med"/>
                      <a:tailEnd type="none" w="med" len="med"/>
                    </a:lnT>
                    <a:lnB cmpd="sng" algn="ctr" cap="flat" w="6350">
                      <a:solidFill>
                        <a:srgbClr val="1F497D"/>
                      </a:solidFill>
                      <a:prstDash val="solid"/>
                      <a:round/>
                      <a:headEnd type="none" w="med" len="med"/>
                      <a:tailEnd type="none" w="med" len="med"/>
                    </a:lnB>
                    <a:solidFill>
                      <a:srgbClr val="E9EDF4"/>
                    </a:solidFill>
                  </a:tcPr>
                </a:tc>
                <a:tc>
                  <a:txBody>
                    <a:bodyPr anchor="t" rtlCol="false"/>
                    <a:lstStyle/>
                    <a:p>
                      <a:pPr algn="l">
                        <a:lnSpc>
                          <a:spcPts val="1679"/>
                        </a:lnSpc>
                        <a:defRPr/>
                      </a:pPr>
                      <a:endParaRPr lang="en-US" sz="1100"/>
                    </a:p>
                  </a:txBody>
                  <a:tcPr marL="91440" marR="91440" marT="91440" marB="91440" anchor="ctr">
                    <a:lnL cmpd="sng" algn="ctr" cap="flat" w="6350">
                      <a:solidFill>
                        <a:srgbClr val="1F497D"/>
                      </a:solidFill>
                      <a:prstDash val="solid"/>
                      <a:round/>
                      <a:headEnd type="none" w="med" len="med"/>
                      <a:tailEnd type="none" w="med" len="med"/>
                    </a:lnL>
                    <a:lnR cmpd="sng" algn="ctr" cap="flat" w="6350">
                      <a:solidFill>
                        <a:srgbClr val="1F497D"/>
                      </a:solidFill>
                      <a:prstDash val="solid"/>
                      <a:round/>
                      <a:headEnd type="none" w="med" len="med"/>
                      <a:tailEnd type="none" w="med" len="med"/>
                    </a:lnR>
                    <a:lnT cmpd="sng" algn="ctr" cap="flat" w="6350">
                      <a:solidFill>
                        <a:srgbClr val="1F497D"/>
                      </a:solidFill>
                      <a:prstDash val="solid"/>
                      <a:round/>
                      <a:headEnd type="none" w="med" len="med"/>
                      <a:tailEnd type="none" w="med" len="med"/>
                    </a:lnT>
                    <a:lnB cmpd="sng" algn="ctr" cap="flat" w="6350">
                      <a:solidFill>
                        <a:srgbClr val="1F497D"/>
                      </a:solidFill>
                      <a:prstDash val="solid"/>
                      <a:round/>
                      <a:headEnd type="none" w="med" len="med"/>
                      <a:tailEnd type="none" w="med" len="med"/>
                    </a:lnB>
                    <a:solidFill>
                      <a:srgbClr val="E9EDF4"/>
                    </a:solidFill>
                  </a:tcPr>
                </a:tc>
              </a:tr>
              <a:tr h="704779">
                <a:tc>
                  <a:txBody>
                    <a:bodyPr anchor="t" rtlCol="false"/>
                    <a:lstStyle/>
                    <a:p>
                      <a:pPr algn="l">
                        <a:lnSpc>
                          <a:spcPts val="2799"/>
                        </a:lnSpc>
                        <a:defRPr/>
                      </a:pPr>
                      <a:r>
                        <a:rPr lang="en-US" sz="1999">
                          <a:solidFill>
                            <a:srgbClr val="000000"/>
                          </a:solidFill>
                          <a:latin typeface="Arimo"/>
                          <a:ea typeface="Arimo"/>
                          <a:cs typeface="Arimo"/>
                          <a:sym typeface="Arimo"/>
                        </a:rPr>
                        <a:t>Report Preparation </a:t>
                      </a:r>
                      <a:endParaRPr lang="en-US" sz="1100"/>
                    </a:p>
                  </a:txBody>
                  <a:tcPr marL="91440" marR="91440" marT="91440" marB="91440" anchor="ctr">
                    <a:lnL cmpd="sng" algn="ctr" cap="flat" w="6350">
                      <a:solidFill>
                        <a:srgbClr val="1F497D"/>
                      </a:solidFill>
                      <a:prstDash val="solid"/>
                      <a:round/>
                      <a:headEnd type="none" w="med" len="med"/>
                      <a:tailEnd type="none" w="med" len="med"/>
                    </a:lnL>
                    <a:lnR cmpd="sng" algn="ctr" cap="flat" w="6350">
                      <a:solidFill>
                        <a:srgbClr val="1F497D"/>
                      </a:solidFill>
                      <a:prstDash val="solid"/>
                      <a:round/>
                      <a:headEnd type="none" w="med" len="med"/>
                      <a:tailEnd type="none" w="med" len="med"/>
                    </a:lnR>
                    <a:lnT cmpd="sng" algn="ctr" cap="flat" w="6350">
                      <a:solidFill>
                        <a:srgbClr val="1F497D"/>
                      </a:solidFill>
                      <a:prstDash val="solid"/>
                      <a:round/>
                      <a:headEnd type="none" w="med" len="med"/>
                      <a:tailEnd type="none" w="med" len="med"/>
                    </a:lnT>
                    <a:lnB cmpd="sng" algn="ctr" cap="flat" w="6350">
                      <a:solidFill>
                        <a:srgbClr val="1F497D"/>
                      </a:solidFill>
                      <a:prstDash val="solid"/>
                      <a:round/>
                      <a:headEnd type="none" w="med" len="med"/>
                      <a:tailEnd type="none" w="med" len="med"/>
                    </a:lnB>
                    <a:solidFill>
                      <a:srgbClr val="745A94"/>
                    </a:solidFill>
                  </a:tcPr>
                </a:tc>
                <a:tc>
                  <a:txBody>
                    <a:bodyPr anchor="t" rtlCol="false"/>
                    <a:lstStyle/>
                    <a:p>
                      <a:pPr algn="l">
                        <a:lnSpc>
                          <a:spcPts val="1679"/>
                        </a:lnSpc>
                        <a:defRPr/>
                      </a:pPr>
                      <a:endParaRPr lang="en-US" sz="1100"/>
                    </a:p>
                  </a:txBody>
                  <a:tcPr marL="91440" marR="91440" marT="91440" marB="91440" anchor="ctr">
                    <a:lnL cmpd="sng" algn="ctr" cap="flat" w="6350">
                      <a:solidFill>
                        <a:srgbClr val="1F497D"/>
                      </a:solidFill>
                      <a:prstDash val="solid"/>
                      <a:round/>
                      <a:headEnd type="none" w="med" len="med"/>
                      <a:tailEnd type="none" w="med" len="med"/>
                    </a:lnL>
                    <a:lnR cmpd="sng" algn="ctr" cap="flat" w="6350">
                      <a:solidFill>
                        <a:srgbClr val="1F497D"/>
                      </a:solidFill>
                      <a:prstDash val="solid"/>
                      <a:round/>
                      <a:headEnd type="none" w="med" len="med"/>
                      <a:tailEnd type="none" w="med" len="med"/>
                    </a:lnR>
                    <a:lnT cmpd="sng" algn="ctr" cap="flat" w="6350">
                      <a:solidFill>
                        <a:srgbClr val="1F497D"/>
                      </a:solidFill>
                      <a:prstDash val="solid"/>
                      <a:round/>
                      <a:headEnd type="none" w="med" len="med"/>
                      <a:tailEnd type="none" w="med" len="med"/>
                    </a:lnT>
                    <a:lnB cmpd="sng" algn="ctr" cap="flat" w="6350">
                      <a:solidFill>
                        <a:srgbClr val="1F497D"/>
                      </a:solidFill>
                      <a:prstDash val="solid"/>
                      <a:round/>
                      <a:headEnd type="none" w="med" len="med"/>
                      <a:tailEnd type="none" w="med" len="med"/>
                    </a:lnB>
                    <a:solidFill>
                      <a:srgbClr val="E9EDF4"/>
                    </a:solidFill>
                  </a:tcPr>
                </a:tc>
                <a:tc>
                  <a:txBody>
                    <a:bodyPr anchor="t" rtlCol="false"/>
                    <a:lstStyle/>
                    <a:p>
                      <a:pPr algn="l">
                        <a:lnSpc>
                          <a:spcPts val="1679"/>
                        </a:lnSpc>
                        <a:defRPr/>
                      </a:pPr>
                      <a:endParaRPr lang="en-US" sz="1100"/>
                    </a:p>
                  </a:txBody>
                  <a:tcPr marL="91440" marR="91440" marT="91440" marB="91440" anchor="ctr">
                    <a:lnL cmpd="sng" algn="ctr" cap="flat" w="6350">
                      <a:solidFill>
                        <a:srgbClr val="1F497D"/>
                      </a:solidFill>
                      <a:prstDash val="solid"/>
                      <a:round/>
                      <a:headEnd type="none" w="med" len="med"/>
                      <a:tailEnd type="none" w="med" len="med"/>
                    </a:lnL>
                    <a:lnR cmpd="sng" algn="ctr" cap="flat" w="6350">
                      <a:solidFill>
                        <a:srgbClr val="1F497D"/>
                      </a:solidFill>
                      <a:prstDash val="solid"/>
                      <a:round/>
                      <a:headEnd type="none" w="med" len="med"/>
                      <a:tailEnd type="none" w="med" len="med"/>
                    </a:lnR>
                    <a:lnT cmpd="sng" algn="ctr" cap="flat" w="6350">
                      <a:solidFill>
                        <a:srgbClr val="1F497D"/>
                      </a:solidFill>
                      <a:prstDash val="solid"/>
                      <a:round/>
                      <a:headEnd type="none" w="med" len="med"/>
                      <a:tailEnd type="none" w="med" len="med"/>
                    </a:lnT>
                    <a:lnB cmpd="sng" algn="ctr" cap="flat" w="6350">
                      <a:solidFill>
                        <a:srgbClr val="1F497D"/>
                      </a:solidFill>
                      <a:prstDash val="solid"/>
                      <a:round/>
                      <a:headEnd type="none" w="med" len="med"/>
                      <a:tailEnd type="none" w="med" len="med"/>
                    </a:lnB>
                    <a:solidFill>
                      <a:srgbClr val="E9EDF4"/>
                    </a:solidFill>
                  </a:tcPr>
                </a:tc>
                <a:tc>
                  <a:txBody>
                    <a:bodyPr anchor="t" rtlCol="false"/>
                    <a:lstStyle/>
                    <a:p>
                      <a:pPr algn="l">
                        <a:lnSpc>
                          <a:spcPts val="1679"/>
                        </a:lnSpc>
                        <a:defRPr/>
                      </a:pPr>
                      <a:endParaRPr lang="en-US" sz="1100"/>
                    </a:p>
                  </a:txBody>
                  <a:tcPr marL="91440" marR="91440" marT="91440" marB="91440" anchor="ctr">
                    <a:lnL cmpd="sng" algn="ctr" cap="flat" w="6350">
                      <a:solidFill>
                        <a:srgbClr val="1F497D"/>
                      </a:solidFill>
                      <a:prstDash val="solid"/>
                      <a:round/>
                      <a:headEnd type="none" w="med" len="med"/>
                      <a:tailEnd type="none" w="med" len="med"/>
                    </a:lnL>
                    <a:lnR cmpd="sng" algn="ctr" cap="flat" w="6350">
                      <a:solidFill>
                        <a:srgbClr val="1F497D"/>
                      </a:solidFill>
                      <a:prstDash val="solid"/>
                      <a:round/>
                      <a:headEnd type="none" w="med" len="med"/>
                      <a:tailEnd type="none" w="med" len="med"/>
                    </a:lnR>
                    <a:lnT cmpd="sng" algn="ctr" cap="flat" w="6350">
                      <a:solidFill>
                        <a:srgbClr val="1F497D"/>
                      </a:solidFill>
                      <a:prstDash val="solid"/>
                      <a:round/>
                      <a:headEnd type="none" w="med" len="med"/>
                      <a:tailEnd type="none" w="med" len="med"/>
                    </a:lnT>
                    <a:lnB cmpd="sng" algn="ctr" cap="flat" w="6350">
                      <a:solidFill>
                        <a:srgbClr val="1F497D"/>
                      </a:solidFill>
                      <a:prstDash val="solid"/>
                      <a:round/>
                      <a:headEnd type="none" w="med" len="med"/>
                      <a:tailEnd type="none" w="med" len="med"/>
                    </a:lnB>
                    <a:solidFill>
                      <a:srgbClr val="E9EDF4"/>
                    </a:solidFill>
                  </a:tcPr>
                </a:tc>
                <a:tc>
                  <a:txBody>
                    <a:bodyPr anchor="t" rtlCol="false"/>
                    <a:lstStyle/>
                    <a:p>
                      <a:pPr algn="l">
                        <a:lnSpc>
                          <a:spcPts val="1679"/>
                        </a:lnSpc>
                        <a:defRPr/>
                      </a:pPr>
                      <a:endParaRPr lang="en-US" sz="1100"/>
                    </a:p>
                  </a:txBody>
                  <a:tcPr marL="91440" marR="91440" marT="91440" marB="91440" anchor="ctr">
                    <a:lnL cmpd="sng" algn="ctr" cap="flat" w="6350">
                      <a:solidFill>
                        <a:srgbClr val="1F497D"/>
                      </a:solidFill>
                      <a:prstDash val="solid"/>
                      <a:round/>
                      <a:headEnd type="none" w="med" len="med"/>
                      <a:tailEnd type="none" w="med" len="med"/>
                    </a:lnL>
                    <a:lnR cmpd="sng" algn="ctr" cap="flat" w="6350">
                      <a:solidFill>
                        <a:srgbClr val="1F497D"/>
                      </a:solidFill>
                      <a:prstDash val="solid"/>
                      <a:round/>
                      <a:headEnd type="none" w="med" len="med"/>
                      <a:tailEnd type="none" w="med" len="med"/>
                    </a:lnR>
                    <a:lnT cmpd="sng" algn="ctr" cap="flat" w="6350">
                      <a:solidFill>
                        <a:srgbClr val="1F497D"/>
                      </a:solidFill>
                      <a:prstDash val="solid"/>
                      <a:round/>
                      <a:headEnd type="none" w="med" len="med"/>
                      <a:tailEnd type="none" w="med" len="med"/>
                    </a:lnT>
                    <a:lnB cmpd="sng" algn="ctr" cap="flat" w="6350">
                      <a:solidFill>
                        <a:srgbClr val="1F497D"/>
                      </a:solidFill>
                      <a:prstDash val="solid"/>
                      <a:round/>
                      <a:headEnd type="none" w="med" len="med"/>
                      <a:tailEnd type="none" w="med" len="med"/>
                    </a:lnB>
                    <a:solidFill>
                      <a:srgbClr val="E9EDF4"/>
                    </a:solidFill>
                  </a:tcPr>
                </a:tc>
              </a:tr>
            </a:tbl>
          </a:graphicData>
        </a:graphic>
      </p:graphicFrame>
      <p:grpSp>
        <p:nvGrpSpPr>
          <p:cNvPr name="Group 18" id="18"/>
          <p:cNvGrpSpPr/>
          <p:nvPr/>
        </p:nvGrpSpPr>
        <p:grpSpPr>
          <a:xfrm rot="0">
            <a:off x="5849541" y="4613537"/>
            <a:ext cx="5393602" cy="609600"/>
            <a:chOff x="0" y="0"/>
            <a:chExt cx="7191470" cy="812800"/>
          </a:xfrm>
        </p:grpSpPr>
        <p:sp>
          <p:nvSpPr>
            <p:cNvPr name="Freeform 19" id="19"/>
            <p:cNvSpPr/>
            <p:nvPr/>
          </p:nvSpPr>
          <p:spPr>
            <a:xfrm flipH="false" flipV="false" rot="0">
              <a:off x="39514" y="25400"/>
              <a:ext cx="7112443" cy="762000"/>
            </a:xfrm>
            <a:custGeom>
              <a:avLst/>
              <a:gdLst/>
              <a:ahLst/>
              <a:cxnLst/>
              <a:rect r="r" b="b" t="t" l="l"/>
              <a:pathLst>
                <a:path h="762000" w="7112443">
                  <a:moveTo>
                    <a:pt x="0" y="0"/>
                  </a:moveTo>
                  <a:lnTo>
                    <a:pt x="6487140" y="0"/>
                  </a:lnTo>
                  <a:lnTo>
                    <a:pt x="7112442" y="381000"/>
                  </a:lnTo>
                  <a:lnTo>
                    <a:pt x="6487140" y="762000"/>
                  </a:lnTo>
                  <a:lnTo>
                    <a:pt x="0" y="762000"/>
                  </a:lnTo>
                  <a:close/>
                </a:path>
              </a:pathLst>
            </a:custGeom>
            <a:solidFill>
              <a:srgbClr val="C3D69B"/>
            </a:solidFill>
          </p:spPr>
        </p:sp>
        <p:sp>
          <p:nvSpPr>
            <p:cNvPr name="Freeform 20" id="20"/>
            <p:cNvSpPr/>
            <p:nvPr/>
          </p:nvSpPr>
          <p:spPr>
            <a:xfrm flipH="false" flipV="false" rot="0">
              <a:off x="0" y="0"/>
              <a:ext cx="7191470" cy="812800"/>
            </a:xfrm>
            <a:custGeom>
              <a:avLst/>
              <a:gdLst/>
              <a:ahLst/>
              <a:cxnLst/>
              <a:rect r="r" b="b" t="t" l="l"/>
              <a:pathLst>
                <a:path h="812800" w="7191470">
                  <a:moveTo>
                    <a:pt x="39514" y="0"/>
                  </a:moveTo>
                  <a:lnTo>
                    <a:pt x="6526654" y="0"/>
                  </a:lnTo>
                  <a:cubicBezTo>
                    <a:pt x="6536730" y="0"/>
                    <a:pt x="6546410" y="2540"/>
                    <a:pt x="6553919" y="6985"/>
                  </a:cubicBezTo>
                  <a:lnTo>
                    <a:pt x="7179221" y="387985"/>
                  </a:lnTo>
                  <a:cubicBezTo>
                    <a:pt x="7187123" y="392811"/>
                    <a:pt x="7191470" y="399415"/>
                    <a:pt x="7191470" y="406400"/>
                  </a:cubicBezTo>
                  <a:cubicBezTo>
                    <a:pt x="7191470" y="413385"/>
                    <a:pt x="7186926" y="419989"/>
                    <a:pt x="7179221" y="424815"/>
                  </a:cubicBezTo>
                  <a:lnTo>
                    <a:pt x="6553919" y="805815"/>
                  </a:lnTo>
                  <a:cubicBezTo>
                    <a:pt x="6546608" y="810260"/>
                    <a:pt x="6536927" y="812800"/>
                    <a:pt x="6526654" y="812800"/>
                  </a:cubicBezTo>
                  <a:lnTo>
                    <a:pt x="39514" y="812800"/>
                  </a:lnTo>
                  <a:cubicBezTo>
                    <a:pt x="17781" y="812800"/>
                    <a:pt x="0" y="801370"/>
                    <a:pt x="0" y="787400"/>
                  </a:cubicBezTo>
                  <a:lnTo>
                    <a:pt x="0" y="25400"/>
                  </a:lnTo>
                  <a:cubicBezTo>
                    <a:pt x="0" y="11430"/>
                    <a:pt x="17781" y="0"/>
                    <a:pt x="39514" y="0"/>
                  </a:cubicBezTo>
                  <a:moveTo>
                    <a:pt x="39514" y="50800"/>
                  </a:moveTo>
                  <a:lnTo>
                    <a:pt x="39514" y="25400"/>
                  </a:lnTo>
                  <a:lnTo>
                    <a:pt x="79027" y="25400"/>
                  </a:lnTo>
                  <a:lnTo>
                    <a:pt x="79027" y="787400"/>
                  </a:lnTo>
                  <a:lnTo>
                    <a:pt x="39514" y="787400"/>
                  </a:lnTo>
                  <a:lnTo>
                    <a:pt x="39514" y="762000"/>
                  </a:lnTo>
                  <a:lnTo>
                    <a:pt x="6526654" y="762000"/>
                  </a:lnTo>
                  <a:lnTo>
                    <a:pt x="6526654" y="787400"/>
                  </a:lnTo>
                  <a:lnTo>
                    <a:pt x="6499389" y="768985"/>
                  </a:lnTo>
                  <a:lnTo>
                    <a:pt x="7124691" y="387985"/>
                  </a:lnTo>
                  <a:lnTo>
                    <a:pt x="7151956" y="406400"/>
                  </a:lnTo>
                  <a:lnTo>
                    <a:pt x="7124691" y="424815"/>
                  </a:lnTo>
                  <a:lnTo>
                    <a:pt x="6499389" y="43815"/>
                  </a:lnTo>
                  <a:lnTo>
                    <a:pt x="6526654" y="25400"/>
                  </a:lnTo>
                  <a:lnTo>
                    <a:pt x="6526654" y="50800"/>
                  </a:lnTo>
                  <a:lnTo>
                    <a:pt x="39514" y="50800"/>
                  </a:lnTo>
                  <a:close/>
                </a:path>
              </a:pathLst>
            </a:custGeom>
            <a:solidFill>
              <a:srgbClr val="77933C"/>
            </a:solidFill>
          </p:spPr>
        </p:sp>
      </p:grpSp>
      <p:grpSp>
        <p:nvGrpSpPr>
          <p:cNvPr name="Group 21" id="21"/>
          <p:cNvGrpSpPr/>
          <p:nvPr/>
        </p:nvGrpSpPr>
        <p:grpSpPr>
          <a:xfrm rot="0">
            <a:off x="8534400" y="5306049"/>
            <a:ext cx="4666278" cy="609600"/>
            <a:chOff x="0" y="0"/>
            <a:chExt cx="6221704" cy="812800"/>
          </a:xfrm>
        </p:grpSpPr>
        <p:sp>
          <p:nvSpPr>
            <p:cNvPr name="Freeform 22" id="22"/>
            <p:cNvSpPr/>
            <p:nvPr/>
          </p:nvSpPr>
          <p:spPr>
            <a:xfrm flipH="false" flipV="false" rot="0">
              <a:off x="29568" y="25400"/>
              <a:ext cx="6162640" cy="762000"/>
            </a:xfrm>
            <a:custGeom>
              <a:avLst/>
              <a:gdLst/>
              <a:ahLst/>
              <a:cxnLst/>
              <a:rect r="r" b="b" t="t" l="l"/>
              <a:pathLst>
                <a:path h="762000" w="6162640">
                  <a:moveTo>
                    <a:pt x="0" y="0"/>
                  </a:moveTo>
                  <a:lnTo>
                    <a:pt x="5693981" y="0"/>
                  </a:lnTo>
                  <a:lnTo>
                    <a:pt x="6162640" y="381000"/>
                  </a:lnTo>
                  <a:lnTo>
                    <a:pt x="5693981" y="762000"/>
                  </a:lnTo>
                  <a:lnTo>
                    <a:pt x="0" y="762000"/>
                  </a:lnTo>
                  <a:close/>
                </a:path>
              </a:pathLst>
            </a:custGeom>
            <a:solidFill>
              <a:srgbClr val="C3D69B"/>
            </a:solidFill>
          </p:spPr>
        </p:sp>
        <p:sp>
          <p:nvSpPr>
            <p:cNvPr name="Freeform 23" id="23"/>
            <p:cNvSpPr/>
            <p:nvPr/>
          </p:nvSpPr>
          <p:spPr>
            <a:xfrm flipH="false" flipV="false" rot="0">
              <a:off x="0" y="0"/>
              <a:ext cx="6221766" cy="812800"/>
            </a:xfrm>
            <a:custGeom>
              <a:avLst/>
              <a:gdLst/>
              <a:ahLst/>
              <a:cxnLst/>
              <a:rect r="r" b="b" t="t" l="l"/>
              <a:pathLst>
                <a:path h="812800" w="6221766">
                  <a:moveTo>
                    <a:pt x="29568" y="0"/>
                  </a:moveTo>
                  <a:lnTo>
                    <a:pt x="5723549" y="0"/>
                  </a:lnTo>
                  <a:cubicBezTo>
                    <a:pt x="5731090" y="0"/>
                    <a:pt x="5738333" y="2540"/>
                    <a:pt x="5743804" y="6985"/>
                  </a:cubicBezTo>
                  <a:lnTo>
                    <a:pt x="6212463" y="387985"/>
                  </a:lnTo>
                  <a:cubicBezTo>
                    <a:pt x="6218376" y="392811"/>
                    <a:pt x="6221766" y="399415"/>
                    <a:pt x="6221766" y="406400"/>
                  </a:cubicBezTo>
                  <a:cubicBezTo>
                    <a:pt x="6221766" y="413385"/>
                    <a:pt x="6218376" y="419989"/>
                    <a:pt x="6212463" y="424815"/>
                  </a:cubicBezTo>
                  <a:lnTo>
                    <a:pt x="5743804" y="805815"/>
                  </a:lnTo>
                  <a:cubicBezTo>
                    <a:pt x="5738333" y="810260"/>
                    <a:pt x="5731090" y="812800"/>
                    <a:pt x="5723549" y="812800"/>
                  </a:cubicBezTo>
                  <a:lnTo>
                    <a:pt x="29568" y="812800"/>
                  </a:lnTo>
                  <a:cubicBezTo>
                    <a:pt x="13306" y="812800"/>
                    <a:pt x="0" y="801370"/>
                    <a:pt x="0" y="787400"/>
                  </a:cubicBezTo>
                  <a:lnTo>
                    <a:pt x="0" y="25400"/>
                  </a:lnTo>
                  <a:cubicBezTo>
                    <a:pt x="0" y="11430"/>
                    <a:pt x="13306" y="0"/>
                    <a:pt x="29568" y="0"/>
                  </a:cubicBezTo>
                  <a:moveTo>
                    <a:pt x="29568" y="50800"/>
                  </a:moveTo>
                  <a:lnTo>
                    <a:pt x="29568" y="25400"/>
                  </a:lnTo>
                  <a:lnTo>
                    <a:pt x="59137" y="25400"/>
                  </a:lnTo>
                  <a:lnTo>
                    <a:pt x="59137" y="787400"/>
                  </a:lnTo>
                  <a:lnTo>
                    <a:pt x="29568" y="787400"/>
                  </a:lnTo>
                  <a:lnTo>
                    <a:pt x="29568" y="762000"/>
                  </a:lnTo>
                  <a:lnTo>
                    <a:pt x="5723549" y="762000"/>
                  </a:lnTo>
                  <a:lnTo>
                    <a:pt x="5723549" y="787400"/>
                  </a:lnTo>
                  <a:lnTo>
                    <a:pt x="5703295" y="768985"/>
                  </a:lnTo>
                  <a:lnTo>
                    <a:pt x="6171954" y="387985"/>
                  </a:lnTo>
                  <a:lnTo>
                    <a:pt x="6192208" y="406400"/>
                  </a:lnTo>
                  <a:lnTo>
                    <a:pt x="6171954" y="424815"/>
                  </a:lnTo>
                  <a:lnTo>
                    <a:pt x="5703295" y="43815"/>
                  </a:lnTo>
                  <a:lnTo>
                    <a:pt x="5723549" y="25400"/>
                  </a:lnTo>
                  <a:lnTo>
                    <a:pt x="5723549" y="50800"/>
                  </a:lnTo>
                  <a:lnTo>
                    <a:pt x="29568" y="50800"/>
                  </a:lnTo>
                  <a:close/>
                </a:path>
              </a:pathLst>
            </a:custGeom>
            <a:solidFill>
              <a:srgbClr val="77933C"/>
            </a:solidFill>
          </p:spPr>
        </p:sp>
      </p:grpSp>
      <p:grpSp>
        <p:nvGrpSpPr>
          <p:cNvPr name="Group 24" id="24"/>
          <p:cNvGrpSpPr/>
          <p:nvPr/>
        </p:nvGrpSpPr>
        <p:grpSpPr>
          <a:xfrm rot="0">
            <a:off x="10353675" y="6021356"/>
            <a:ext cx="3623740" cy="628440"/>
            <a:chOff x="0" y="0"/>
            <a:chExt cx="4831653" cy="837920"/>
          </a:xfrm>
        </p:grpSpPr>
        <p:sp>
          <p:nvSpPr>
            <p:cNvPr name="Freeform 25" id="25"/>
            <p:cNvSpPr/>
            <p:nvPr/>
          </p:nvSpPr>
          <p:spPr>
            <a:xfrm flipH="false" flipV="false" rot="0">
              <a:off x="19642" y="25400"/>
              <a:ext cx="4792389" cy="787146"/>
            </a:xfrm>
            <a:custGeom>
              <a:avLst/>
              <a:gdLst/>
              <a:ahLst/>
              <a:cxnLst/>
              <a:rect r="r" b="b" t="t" l="l"/>
              <a:pathLst>
                <a:path h="787146" w="4792389">
                  <a:moveTo>
                    <a:pt x="0" y="0"/>
                  </a:moveTo>
                  <a:lnTo>
                    <a:pt x="4471049" y="0"/>
                  </a:lnTo>
                  <a:lnTo>
                    <a:pt x="4792388" y="393573"/>
                  </a:lnTo>
                  <a:lnTo>
                    <a:pt x="4471049" y="787146"/>
                  </a:lnTo>
                  <a:lnTo>
                    <a:pt x="0" y="787146"/>
                  </a:lnTo>
                  <a:close/>
                </a:path>
              </a:pathLst>
            </a:custGeom>
            <a:solidFill>
              <a:srgbClr val="C3D69B"/>
            </a:solidFill>
          </p:spPr>
        </p:sp>
        <p:sp>
          <p:nvSpPr>
            <p:cNvPr name="Freeform 26" id="26"/>
            <p:cNvSpPr/>
            <p:nvPr/>
          </p:nvSpPr>
          <p:spPr>
            <a:xfrm flipH="false" flipV="false" rot="0">
              <a:off x="0" y="0"/>
              <a:ext cx="4831678" cy="837946"/>
            </a:xfrm>
            <a:custGeom>
              <a:avLst/>
              <a:gdLst/>
              <a:ahLst/>
              <a:cxnLst/>
              <a:rect r="r" b="b" t="t" l="l"/>
              <a:pathLst>
                <a:path h="837946" w="4831678">
                  <a:moveTo>
                    <a:pt x="19642" y="0"/>
                  </a:moveTo>
                  <a:lnTo>
                    <a:pt x="4490691" y="0"/>
                  </a:lnTo>
                  <a:cubicBezTo>
                    <a:pt x="4495700" y="0"/>
                    <a:pt x="4500512" y="2540"/>
                    <a:pt x="4504244" y="6985"/>
                  </a:cubicBezTo>
                  <a:lnTo>
                    <a:pt x="4825583" y="400558"/>
                  </a:lnTo>
                  <a:cubicBezTo>
                    <a:pt x="4829511" y="405384"/>
                    <a:pt x="4831678" y="411988"/>
                    <a:pt x="4831678" y="418973"/>
                  </a:cubicBezTo>
                  <a:cubicBezTo>
                    <a:pt x="4831678" y="425958"/>
                    <a:pt x="4829413" y="432562"/>
                    <a:pt x="4825583" y="437388"/>
                  </a:cubicBezTo>
                  <a:lnTo>
                    <a:pt x="4504146" y="830961"/>
                  </a:lnTo>
                  <a:cubicBezTo>
                    <a:pt x="4500512" y="835406"/>
                    <a:pt x="4495700" y="837946"/>
                    <a:pt x="4490593" y="837946"/>
                  </a:cubicBezTo>
                  <a:lnTo>
                    <a:pt x="19642" y="837946"/>
                  </a:lnTo>
                  <a:cubicBezTo>
                    <a:pt x="8839" y="837946"/>
                    <a:pt x="0" y="826516"/>
                    <a:pt x="0" y="812546"/>
                  </a:cubicBezTo>
                  <a:lnTo>
                    <a:pt x="0" y="25400"/>
                  </a:lnTo>
                  <a:cubicBezTo>
                    <a:pt x="0" y="11430"/>
                    <a:pt x="8839" y="0"/>
                    <a:pt x="19642" y="0"/>
                  </a:cubicBezTo>
                  <a:moveTo>
                    <a:pt x="19642" y="50800"/>
                  </a:moveTo>
                  <a:lnTo>
                    <a:pt x="19642" y="25400"/>
                  </a:lnTo>
                  <a:lnTo>
                    <a:pt x="39283" y="25400"/>
                  </a:lnTo>
                  <a:lnTo>
                    <a:pt x="39283" y="812546"/>
                  </a:lnTo>
                  <a:lnTo>
                    <a:pt x="19642" y="812546"/>
                  </a:lnTo>
                  <a:lnTo>
                    <a:pt x="19642" y="787146"/>
                  </a:lnTo>
                  <a:lnTo>
                    <a:pt x="4490691" y="787146"/>
                  </a:lnTo>
                  <a:lnTo>
                    <a:pt x="4490691" y="812546"/>
                  </a:lnTo>
                  <a:lnTo>
                    <a:pt x="4477138" y="794131"/>
                  </a:lnTo>
                  <a:lnTo>
                    <a:pt x="4798477" y="400558"/>
                  </a:lnTo>
                  <a:lnTo>
                    <a:pt x="4812030" y="418973"/>
                  </a:lnTo>
                  <a:lnTo>
                    <a:pt x="4798477" y="437388"/>
                  </a:lnTo>
                  <a:lnTo>
                    <a:pt x="4477138" y="43815"/>
                  </a:lnTo>
                  <a:lnTo>
                    <a:pt x="4490691" y="25400"/>
                  </a:lnTo>
                  <a:lnTo>
                    <a:pt x="4490691" y="50800"/>
                  </a:lnTo>
                  <a:lnTo>
                    <a:pt x="19642" y="50800"/>
                  </a:lnTo>
                  <a:close/>
                </a:path>
              </a:pathLst>
            </a:custGeom>
            <a:solidFill>
              <a:srgbClr val="77933C"/>
            </a:solidFill>
          </p:spPr>
        </p:sp>
      </p:grpSp>
      <p:grpSp>
        <p:nvGrpSpPr>
          <p:cNvPr name="Group 27" id="27"/>
          <p:cNvGrpSpPr/>
          <p:nvPr/>
        </p:nvGrpSpPr>
        <p:grpSpPr>
          <a:xfrm rot="0">
            <a:off x="12157305" y="6745978"/>
            <a:ext cx="3448260" cy="609600"/>
            <a:chOff x="0" y="0"/>
            <a:chExt cx="4597681" cy="812800"/>
          </a:xfrm>
        </p:grpSpPr>
        <p:sp>
          <p:nvSpPr>
            <p:cNvPr name="Freeform 28" id="28"/>
            <p:cNvSpPr/>
            <p:nvPr/>
          </p:nvSpPr>
          <p:spPr>
            <a:xfrm flipH="false" flipV="false" rot="0">
              <a:off x="25262" y="25400"/>
              <a:ext cx="4547157" cy="762000"/>
            </a:xfrm>
            <a:custGeom>
              <a:avLst/>
              <a:gdLst/>
              <a:ahLst/>
              <a:cxnLst/>
              <a:rect r="r" b="b" t="t" l="l"/>
              <a:pathLst>
                <a:path h="762000" w="4547157">
                  <a:moveTo>
                    <a:pt x="0" y="0"/>
                  </a:moveTo>
                  <a:lnTo>
                    <a:pt x="4147386" y="0"/>
                  </a:lnTo>
                  <a:lnTo>
                    <a:pt x="4547157" y="381000"/>
                  </a:lnTo>
                  <a:lnTo>
                    <a:pt x="4147386" y="762000"/>
                  </a:lnTo>
                  <a:lnTo>
                    <a:pt x="0" y="762000"/>
                  </a:lnTo>
                  <a:close/>
                </a:path>
              </a:pathLst>
            </a:custGeom>
            <a:solidFill>
              <a:srgbClr val="C3D69B"/>
            </a:solidFill>
          </p:spPr>
        </p:sp>
        <p:sp>
          <p:nvSpPr>
            <p:cNvPr name="Freeform 29" id="29"/>
            <p:cNvSpPr/>
            <p:nvPr/>
          </p:nvSpPr>
          <p:spPr>
            <a:xfrm flipH="false" flipV="false" rot="0">
              <a:off x="0" y="0"/>
              <a:ext cx="4597681" cy="812800"/>
            </a:xfrm>
            <a:custGeom>
              <a:avLst/>
              <a:gdLst/>
              <a:ahLst/>
              <a:cxnLst/>
              <a:rect r="r" b="b" t="t" l="l"/>
              <a:pathLst>
                <a:path h="812800" w="4597681">
                  <a:moveTo>
                    <a:pt x="25262" y="0"/>
                  </a:moveTo>
                  <a:lnTo>
                    <a:pt x="4172648" y="0"/>
                  </a:lnTo>
                  <a:cubicBezTo>
                    <a:pt x="4179090" y="0"/>
                    <a:pt x="4185279" y="2540"/>
                    <a:pt x="4190079" y="6985"/>
                  </a:cubicBezTo>
                  <a:lnTo>
                    <a:pt x="4589849" y="387985"/>
                  </a:lnTo>
                  <a:cubicBezTo>
                    <a:pt x="4594902" y="392811"/>
                    <a:pt x="4597681" y="399415"/>
                    <a:pt x="4597681" y="406400"/>
                  </a:cubicBezTo>
                  <a:cubicBezTo>
                    <a:pt x="4597681" y="413385"/>
                    <a:pt x="4594776" y="419989"/>
                    <a:pt x="4589849" y="424815"/>
                  </a:cubicBezTo>
                  <a:lnTo>
                    <a:pt x="4190079" y="805815"/>
                  </a:lnTo>
                  <a:cubicBezTo>
                    <a:pt x="4185405" y="810260"/>
                    <a:pt x="4179216" y="812800"/>
                    <a:pt x="4172648" y="812800"/>
                  </a:cubicBezTo>
                  <a:lnTo>
                    <a:pt x="25262" y="812800"/>
                  </a:lnTo>
                  <a:cubicBezTo>
                    <a:pt x="11368" y="812800"/>
                    <a:pt x="0" y="801370"/>
                    <a:pt x="0" y="787400"/>
                  </a:cubicBezTo>
                  <a:lnTo>
                    <a:pt x="0" y="25400"/>
                  </a:lnTo>
                  <a:cubicBezTo>
                    <a:pt x="0" y="11430"/>
                    <a:pt x="11368" y="0"/>
                    <a:pt x="25262" y="0"/>
                  </a:cubicBezTo>
                  <a:moveTo>
                    <a:pt x="25262" y="50800"/>
                  </a:moveTo>
                  <a:lnTo>
                    <a:pt x="25262" y="25400"/>
                  </a:lnTo>
                  <a:lnTo>
                    <a:pt x="50524" y="25400"/>
                  </a:lnTo>
                  <a:lnTo>
                    <a:pt x="50524" y="787400"/>
                  </a:lnTo>
                  <a:lnTo>
                    <a:pt x="25262" y="787400"/>
                  </a:lnTo>
                  <a:lnTo>
                    <a:pt x="25262" y="762000"/>
                  </a:lnTo>
                  <a:lnTo>
                    <a:pt x="4172648" y="762000"/>
                  </a:lnTo>
                  <a:lnTo>
                    <a:pt x="4172648" y="787400"/>
                  </a:lnTo>
                  <a:lnTo>
                    <a:pt x="4155217" y="768985"/>
                  </a:lnTo>
                  <a:lnTo>
                    <a:pt x="4554988" y="387985"/>
                  </a:lnTo>
                  <a:lnTo>
                    <a:pt x="4572419" y="406400"/>
                  </a:lnTo>
                  <a:lnTo>
                    <a:pt x="4554988" y="424815"/>
                  </a:lnTo>
                  <a:lnTo>
                    <a:pt x="4155217" y="43815"/>
                  </a:lnTo>
                  <a:lnTo>
                    <a:pt x="4172648" y="25400"/>
                  </a:lnTo>
                  <a:lnTo>
                    <a:pt x="4172648" y="50800"/>
                  </a:lnTo>
                  <a:lnTo>
                    <a:pt x="25262" y="50800"/>
                  </a:lnTo>
                  <a:close/>
                </a:path>
              </a:pathLst>
            </a:custGeom>
            <a:solidFill>
              <a:srgbClr val="77933C"/>
            </a:solidFill>
          </p:spPr>
        </p:sp>
      </p:grpSp>
      <p:grpSp>
        <p:nvGrpSpPr>
          <p:cNvPr name="Group 30" id="30"/>
          <p:cNvGrpSpPr/>
          <p:nvPr/>
        </p:nvGrpSpPr>
        <p:grpSpPr>
          <a:xfrm rot="0">
            <a:off x="13372769" y="7431778"/>
            <a:ext cx="3353131" cy="609600"/>
            <a:chOff x="0" y="0"/>
            <a:chExt cx="4470841" cy="812800"/>
          </a:xfrm>
        </p:grpSpPr>
        <p:sp>
          <p:nvSpPr>
            <p:cNvPr name="Freeform 31" id="31"/>
            <p:cNvSpPr/>
            <p:nvPr/>
          </p:nvSpPr>
          <p:spPr>
            <a:xfrm flipH="false" flipV="false" rot="0">
              <a:off x="24565" y="25400"/>
              <a:ext cx="4421711" cy="762000"/>
            </a:xfrm>
            <a:custGeom>
              <a:avLst/>
              <a:gdLst/>
              <a:ahLst/>
              <a:cxnLst/>
              <a:rect r="r" b="b" t="t" l="l"/>
              <a:pathLst>
                <a:path h="762000" w="4421711">
                  <a:moveTo>
                    <a:pt x="0" y="0"/>
                  </a:moveTo>
                  <a:lnTo>
                    <a:pt x="4032970" y="0"/>
                  </a:lnTo>
                  <a:lnTo>
                    <a:pt x="4421711" y="381000"/>
                  </a:lnTo>
                  <a:lnTo>
                    <a:pt x="4032970" y="762000"/>
                  </a:lnTo>
                  <a:lnTo>
                    <a:pt x="0" y="762000"/>
                  </a:lnTo>
                  <a:close/>
                </a:path>
              </a:pathLst>
            </a:custGeom>
            <a:solidFill>
              <a:srgbClr val="C3D69B"/>
            </a:solidFill>
          </p:spPr>
        </p:sp>
        <p:sp>
          <p:nvSpPr>
            <p:cNvPr name="Freeform 32" id="32"/>
            <p:cNvSpPr/>
            <p:nvPr/>
          </p:nvSpPr>
          <p:spPr>
            <a:xfrm flipH="false" flipV="false" rot="0">
              <a:off x="0" y="0"/>
              <a:ext cx="4470841" cy="812800"/>
            </a:xfrm>
            <a:custGeom>
              <a:avLst/>
              <a:gdLst/>
              <a:ahLst/>
              <a:cxnLst/>
              <a:rect r="r" b="b" t="t" l="l"/>
              <a:pathLst>
                <a:path h="812800" w="4470841">
                  <a:moveTo>
                    <a:pt x="24565" y="0"/>
                  </a:moveTo>
                  <a:lnTo>
                    <a:pt x="4057535" y="0"/>
                  </a:lnTo>
                  <a:cubicBezTo>
                    <a:pt x="4063798" y="0"/>
                    <a:pt x="4069817" y="2540"/>
                    <a:pt x="4074484" y="6985"/>
                  </a:cubicBezTo>
                  <a:lnTo>
                    <a:pt x="4463226" y="387985"/>
                  </a:lnTo>
                  <a:cubicBezTo>
                    <a:pt x="4468139" y="392811"/>
                    <a:pt x="4470841" y="399415"/>
                    <a:pt x="4470841" y="406400"/>
                  </a:cubicBezTo>
                  <a:cubicBezTo>
                    <a:pt x="4470841" y="413385"/>
                    <a:pt x="4468017" y="419989"/>
                    <a:pt x="4463226" y="424815"/>
                  </a:cubicBezTo>
                  <a:lnTo>
                    <a:pt x="4074484" y="805815"/>
                  </a:lnTo>
                  <a:cubicBezTo>
                    <a:pt x="4069940" y="810260"/>
                    <a:pt x="4063921" y="812800"/>
                    <a:pt x="4057535" y="812800"/>
                  </a:cubicBezTo>
                  <a:lnTo>
                    <a:pt x="24565" y="812800"/>
                  </a:lnTo>
                  <a:cubicBezTo>
                    <a:pt x="11054" y="812800"/>
                    <a:pt x="0" y="801370"/>
                    <a:pt x="0" y="787400"/>
                  </a:cubicBezTo>
                  <a:lnTo>
                    <a:pt x="0" y="25400"/>
                  </a:lnTo>
                  <a:cubicBezTo>
                    <a:pt x="0" y="11430"/>
                    <a:pt x="11054" y="0"/>
                    <a:pt x="24565" y="0"/>
                  </a:cubicBezTo>
                  <a:moveTo>
                    <a:pt x="24565" y="50800"/>
                  </a:moveTo>
                  <a:lnTo>
                    <a:pt x="24565" y="25400"/>
                  </a:lnTo>
                  <a:lnTo>
                    <a:pt x="49130" y="25400"/>
                  </a:lnTo>
                  <a:lnTo>
                    <a:pt x="49130" y="787400"/>
                  </a:lnTo>
                  <a:lnTo>
                    <a:pt x="24565" y="787400"/>
                  </a:lnTo>
                  <a:lnTo>
                    <a:pt x="24565" y="762000"/>
                  </a:lnTo>
                  <a:lnTo>
                    <a:pt x="4057535" y="762000"/>
                  </a:lnTo>
                  <a:lnTo>
                    <a:pt x="4057535" y="787400"/>
                  </a:lnTo>
                  <a:lnTo>
                    <a:pt x="4040584" y="768985"/>
                  </a:lnTo>
                  <a:lnTo>
                    <a:pt x="4429327" y="387985"/>
                  </a:lnTo>
                  <a:lnTo>
                    <a:pt x="4446276" y="406400"/>
                  </a:lnTo>
                  <a:lnTo>
                    <a:pt x="4429327" y="424815"/>
                  </a:lnTo>
                  <a:lnTo>
                    <a:pt x="4040584" y="43815"/>
                  </a:lnTo>
                  <a:lnTo>
                    <a:pt x="4057535" y="25400"/>
                  </a:lnTo>
                  <a:lnTo>
                    <a:pt x="4057535" y="50800"/>
                  </a:lnTo>
                  <a:lnTo>
                    <a:pt x="24565" y="50800"/>
                  </a:lnTo>
                  <a:close/>
                </a:path>
              </a:pathLst>
            </a:custGeom>
            <a:solidFill>
              <a:srgbClr val="77933C"/>
            </a:solidFill>
          </p:spPr>
        </p:sp>
      </p:grpSp>
      <p:grpSp>
        <p:nvGrpSpPr>
          <p:cNvPr name="Group 33" id="33"/>
          <p:cNvGrpSpPr>
            <a:grpSpLocks noChangeAspect="true"/>
          </p:cNvGrpSpPr>
          <p:nvPr/>
        </p:nvGrpSpPr>
        <p:grpSpPr>
          <a:xfrm rot="0">
            <a:off x="14414500" y="9644064"/>
            <a:ext cx="1892299" cy="528638"/>
            <a:chOff x="0" y="0"/>
            <a:chExt cx="2523066" cy="704850"/>
          </a:xfrm>
        </p:grpSpPr>
        <p:sp>
          <p:nvSpPr>
            <p:cNvPr name="Freeform 34" id="34"/>
            <p:cNvSpPr/>
            <p:nvPr/>
          </p:nvSpPr>
          <p:spPr>
            <a:xfrm flipH="false" flipV="false" rot="0">
              <a:off x="0" y="0"/>
              <a:ext cx="2523109" cy="704850"/>
            </a:xfrm>
            <a:custGeom>
              <a:avLst/>
              <a:gdLst/>
              <a:ahLst/>
              <a:cxnLst/>
              <a:rect r="r" b="b" t="t" l="l"/>
              <a:pathLst>
                <a:path h="704850" w="2523109">
                  <a:moveTo>
                    <a:pt x="0" y="0"/>
                  </a:moveTo>
                  <a:lnTo>
                    <a:pt x="2523109" y="0"/>
                  </a:lnTo>
                  <a:lnTo>
                    <a:pt x="2523109" y="704850"/>
                  </a:lnTo>
                  <a:lnTo>
                    <a:pt x="0" y="704850"/>
                  </a:lnTo>
                  <a:lnTo>
                    <a:pt x="0" y="0"/>
                  </a:lnTo>
                  <a:close/>
                </a:path>
              </a:pathLst>
            </a:custGeom>
            <a:blipFill>
              <a:blip r:embed="rId3"/>
              <a:stretch>
                <a:fillRect l="0" t="-17417" r="0" b="-17966"/>
              </a:stretch>
            </a:blipFill>
          </p:spPr>
        </p:sp>
      </p:grpSp>
    </p:spTree>
  </p:cSld>
  <p:clrMapOvr>
    <a:masterClrMapping/>
  </p:clrMapOvr>
  <p:transition spd="slow">
    <p:push dir="l"/>
  </p:transition>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7068800" cy="1600200"/>
            <a:chOff x="0" y="0"/>
            <a:chExt cx="22758400" cy="2133600"/>
          </a:xfrm>
        </p:grpSpPr>
        <p:sp>
          <p:nvSpPr>
            <p:cNvPr name="Freeform 3" id="3"/>
            <p:cNvSpPr/>
            <p:nvPr/>
          </p:nvSpPr>
          <p:spPr>
            <a:xfrm flipH="false" flipV="false" rot="0">
              <a:off x="0" y="0"/>
              <a:ext cx="22757764" cy="2132838"/>
            </a:xfrm>
            <a:custGeom>
              <a:avLst/>
              <a:gdLst/>
              <a:ahLst/>
              <a:cxnLst/>
              <a:rect r="r" b="b" t="t" l="l"/>
              <a:pathLst>
                <a:path h="2132838" w="22757764">
                  <a:moveTo>
                    <a:pt x="0" y="2132838"/>
                  </a:moveTo>
                  <a:lnTo>
                    <a:pt x="22757764" y="2132838"/>
                  </a:lnTo>
                  <a:lnTo>
                    <a:pt x="22757764" y="0"/>
                  </a:lnTo>
                  <a:lnTo>
                    <a:pt x="0" y="0"/>
                  </a:lnTo>
                  <a:lnTo>
                    <a:pt x="0" y="2132838"/>
                  </a:lnTo>
                  <a:close/>
                </a:path>
              </a:pathLst>
            </a:custGeom>
            <a:solidFill>
              <a:srgbClr val="1D24AD"/>
            </a:solidFill>
          </p:spPr>
        </p:sp>
      </p:grpSp>
      <p:grpSp>
        <p:nvGrpSpPr>
          <p:cNvPr name="Group 4" id="4"/>
          <p:cNvGrpSpPr/>
          <p:nvPr/>
        </p:nvGrpSpPr>
        <p:grpSpPr>
          <a:xfrm rot="0">
            <a:off x="17068800" y="0"/>
            <a:ext cx="1219200" cy="1600200"/>
            <a:chOff x="0" y="0"/>
            <a:chExt cx="1625600" cy="2133600"/>
          </a:xfrm>
        </p:grpSpPr>
        <p:sp>
          <p:nvSpPr>
            <p:cNvPr name="Freeform 5" id="5"/>
            <p:cNvSpPr/>
            <p:nvPr/>
          </p:nvSpPr>
          <p:spPr>
            <a:xfrm flipH="false" flipV="false" rot="0">
              <a:off x="0" y="0"/>
              <a:ext cx="1624584" cy="2132838"/>
            </a:xfrm>
            <a:custGeom>
              <a:avLst/>
              <a:gdLst/>
              <a:ahLst/>
              <a:cxnLst/>
              <a:rect r="r" b="b" t="t" l="l"/>
              <a:pathLst>
                <a:path h="2132838" w="1624584">
                  <a:moveTo>
                    <a:pt x="1624584" y="0"/>
                  </a:moveTo>
                  <a:lnTo>
                    <a:pt x="0" y="0"/>
                  </a:lnTo>
                  <a:lnTo>
                    <a:pt x="0" y="2132838"/>
                  </a:lnTo>
                  <a:lnTo>
                    <a:pt x="1624584" y="2132838"/>
                  </a:lnTo>
                  <a:lnTo>
                    <a:pt x="1624584" y="0"/>
                  </a:lnTo>
                  <a:close/>
                </a:path>
              </a:pathLst>
            </a:custGeom>
            <a:solidFill>
              <a:srgbClr val="E99213"/>
            </a:solidFill>
          </p:spPr>
        </p:sp>
      </p:grpSp>
      <p:grpSp>
        <p:nvGrpSpPr>
          <p:cNvPr name="Group 6" id="6"/>
          <p:cNvGrpSpPr/>
          <p:nvPr/>
        </p:nvGrpSpPr>
        <p:grpSpPr>
          <a:xfrm rot="0">
            <a:off x="17049631" y="-19169"/>
            <a:ext cx="1257538" cy="1638538"/>
            <a:chOff x="0" y="0"/>
            <a:chExt cx="1676718" cy="2184718"/>
          </a:xfrm>
        </p:grpSpPr>
        <p:sp>
          <p:nvSpPr>
            <p:cNvPr name="Freeform 7" id="7"/>
            <p:cNvSpPr/>
            <p:nvPr/>
          </p:nvSpPr>
          <p:spPr>
            <a:xfrm flipH="false" flipV="false" rot="0">
              <a:off x="0" y="0"/>
              <a:ext cx="1675638" cy="2183892"/>
            </a:xfrm>
            <a:custGeom>
              <a:avLst/>
              <a:gdLst/>
              <a:ahLst/>
              <a:cxnLst/>
              <a:rect r="r" b="b" t="t" l="l"/>
              <a:pathLst>
                <a:path h="2183892" w="1675638">
                  <a:moveTo>
                    <a:pt x="25527" y="0"/>
                  </a:moveTo>
                  <a:lnTo>
                    <a:pt x="1650111" y="0"/>
                  </a:lnTo>
                  <a:cubicBezTo>
                    <a:pt x="1664208" y="0"/>
                    <a:pt x="1675638" y="11430"/>
                    <a:pt x="1675638" y="25527"/>
                  </a:cubicBezTo>
                  <a:lnTo>
                    <a:pt x="1675638" y="2158365"/>
                  </a:lnTo>
                  <a:cubicBezTo>
                    <a:pt x="1675638" y="2172462"/>
                    <a:pt x="1664208" y="2183892"/>
                    <a:pt x="1650111" y="2183892"/>
                  </a:cubicBezTo>
                  <a:lnTo>
                    <a:pt x="25527" y="2183892"/>
                  </a:lnTo>
                  <a:cubicBezTo>
                    <a:pt x="11430" y="2183892"/>
                    <a:pt x="0" y="2172462"/>
                    <a:pt x="0" y="2158365"/>
                  </a:cubicBezTo>
                  <a:lnTo>
                    <a:pt x="0" y="25527"/>
                  </a:lnTo>
                  <a:cubicBezTo>
                    <a:pt x="0" y="11430"/>
                    <a:pt x="11430" y="0"/>
                    <a:pt x="25527" y="0"/>
                  </a:cubicBezTo>
                  <a:moveTo>
                    <a:pt x="25527" y="51181"/>
                  </a:moveTo>
                  <a:lnTo>
                    <a:pt x="25527" y="25527"/>
                  </a:lnTo>
                  <a:lnTo>
                    <a:pt x="51181" y="25527"/>
                  </a:lnTo>
                  <a:lnTo>
                    <a:pt x="51181" y="2158365"/>
                  </a:lnTo>
                  <a:lnTo>
                    <a:pt x="25527" y="2158365"/>
                  </a:lnTo>
                  <a:lnTo>
                    <a:pt x="25527" y="2132838"/>
                  </a:lnTo>
                  <a:lnTo>
                    <a:pt x="1650111" y="2132838"/>
                  </a:lnTo>
                  <a:lnTo>
                    <a:pt x="1650111" y="2158365"/>
                  </a:lnTo>
                  <a:lnTo>
                    <a:pt x="1624584" y="2158365"/>
                  </a:lnTo>
                  <a:lnTo>
                    <a:pt x="1624584" y="25527"/>
                  </a:lnTo>
                  <a:lnTo>
                    <a:pt x="1650111" y="25527"/>
                  </a:lnTo>
                  <a:lnTo>
                    <a:pt x="1650111" y="51181"/>
                  </a:lnTo>
                  <a:lnTo>
                    <a:pt x="25527" y="51181"/>
                  </a:lnTo>
                  <a:close/>
                </a:path>
              </a:pathLst>
            </a:custGeom>
            <a:solidFill>
              <a:srgbClr val="E99213"/>
            </a:solidFill>
          </p:spPr>
        </p:sp>
      </p:grpSp>
      <p:grpSp>
        <p:nvGrpSpPr>
          <p:cNvPr name="Group 8" id="8"/>
          <p:cNvGrpSpPr/>
          <p:nvPr/>
        </p:nvGrpSpPr>
        <p:grpSpPr>
          <a:xfrm rot="0">
            <a:off x="0" y="9944100"/>
            <a:ext cx="14325600" cy="142875"/>
            <a:chOff x="0" y="0"/>
            <a:chExt cx="19100800" cy="190500"/>
          </a:xfrm>
        </p:grpSpPr>
        <p:sp>
          <p:nvSpPr>
            <p:cNvPr name="Freeform 9" id="9"/>
            <p:cNvSpPr/>
            <p:nvPr/>
          </p:nvSpPr>
          <p:spPr>
            <a:xfrm flipH="false" flipV="false" rot="0">
              <a:off x="0" y="0"/>
              <a:ext cx="19100419" cy="189484"/>
            </a:xfrm>
            <a:custGeom>
              <a:avLst/>
              <a:gdLst/>
              <a:ahLst/>
              <a:cxnLst/>
              <a:rect r="r" b="b" t="t" l="l"/>
              <a:pathLst>
                <a:path h="189484" w="19100419">
                  <a:moveTo>
                    <a:pt x="19100419" y="0"/>
                  </a:moveTo>
                  <a:lnTo>
                    <a:pt x="0" y="0"/>
                  </a:lnTo>
                  <a:lnTo>
                    <a:pt x="0" y="189484"/>
                  </a:lnTo>
                  <a:lnTo>
                    <a:pt x="19100419" y="189484"/>
                  </a:lnTo>
                  <a:lnTo>
                    <a:pt x="19100419" y="0"/>
                  </a:lnTo>
                  <a:close/>
                </a:path>
              </a:pathLst>
            </a:custGeom>
            <a:solidFill>
              <a:srgbClr val="E99213"/>
            </a:solidFill>
          </p:spPr>
        </p:sp>
      </p:grpSp>
      <p:grpSp>
        <p:nvGrpSpPr>
          <p:cNvPr name="Group 10" id="10"/>
          <p:cNvGrpSpPr/>
          <p:nvPr/>
        </p:nvGrpSpPr>
        <p:grpSpPr>
          <a:xfrm rot="0">
            <a:off x="0" y="9715500"/>
            <a:ext cx="14325600" cy="142875"/>
            <a:chOff x="0" y="0"/>
            <a:chExt cx="19100800" cy="190500"/>
          </a:xfrm>
        </p:grpSpPr>
        <p:sp>
          <p:nvSpPr>
            <p:cNvPr name="Freeform 11" id="11"/>
            <p:cNvSpPr/>
            <p:nvPr/>
          </p:nvSpPr>
          <p:spPr>
            <a:xfrm flipH="false" flipV="false" rot="0">
              <a:off x="0" y="0"/>
              <a:ext cx="19100419" cy="189484"/>
            </a:xfrm>
            <a:custGeom>
              <a:avLst/>
              <a:gdLst/>
              <a:ahLst/>
              <a:cxnLst/>
              <a:rect r="r" b="b" t="t" l="l"/>
              <a:pathLst>
                <a:path h="189484" w="19100419">
                  <a:moveTo>
                    <a:pt x="19100419" y="0"/>
                  </a:moveTo>
                  <a:lnTo>
                    <a:pt x="0" y="0"/>
                  </a:lnTo>
                  <a:lnTo>
                    <a:pt x="0" y="189484"/>
                  </a:lnTo>
                  <a:lnTo>
                    <a:pt x="19100419" y="189484"/>
                  </a:lnTo>
                  <a:lnTo>
                    <a:pt x="19100419" y="0"/>
                  </a:lnTo>
                  <a:close/>
                </a:path>
              </a:pathLst>
            </a:custGeom>
            <a:solidFill>
              <a:srgbClr val="1D24AD"/>
            </a:solidFill>
          </p:spPr>
        </p:sp>
      </p:grpSp>
      <p:grpSp>
        <p:nvGrpSpPr>
          <p:cNvPr name="Group 12" id="12"/>
          <p:cNvGrpSpPr/>
          <p:nvPr/>
        </p:nvGrpSpPr>
        <p:grpSpPr>
          <a:xfrm rot="0">
            <a:off x="16459200" y="9944100"/>
            <a:ext cx="1828800" cy="114300"/>
            <a:chOff x="0" y="0"/>
            <a:chExt cx="2438400" cy="152400"/>
          </a:xfrm>
        </p:grpSpPr>
        <p:sp>
          <p:nvSpPr>
            <p:cNvPr name="Freeform 13" id="13"/>
            <p:cNvSpPr/>
            <p:nvPr/>
          </p:nvSpPr>
          <p:spPr>
            <a:xfrm flipH="false" flipV="false" rot="0">
              <a:off x="0" y="0"/>
              <a:ext cx="2437638" cy="151384"/>
            </a:xfrm>
            <a:custGeom>
              <a:avLst/>
              <a:gdLst/>
              <a:ahLst/>
              <a:cxnLst/>
              <a:rect r="r" b="b" t="t" l="l"/>
              <a:pathLst>
                <a:path h="151384" w="2437638">
                  <a:moveTo>
                    <a:pt x="2437638" y="0"/>
                  </a:moveTo>
                  <a:lnTo>
                    <a:pt x="0" y="0"/>
                  </a:lnTo>
                  <a:lnTo>
                    <a:pt x="0" y="151384"/>
                  </a:lnTo>
                  <a:lnTo>
                    <a:pt x="2437638" y="151384"/>
                  </a:lnTo>
                  <a:lnTo>
                    <a:pt x="2437638" y="0"/>
                  </a:lnTo>
                  <a:close/>
                </a:path>
              </a:pathLst>
            </a:custGeom>
            <a:solidFill>
              <a:srgbClr val="E99213"/>
            </a:solidFill>
          </p:spPr>
        </p:sp>
      </p:grpSp>
      <p:grpSp>
        <p:nvGrpSpPr>
          <p:cNvPr name="Group 14" id="14"/>
          <p:cNvGrpSpPr/>
          <p:nvPr/>
        </p:nvGrpSpPr>
        <p:grpSpPr>
          <a:xfrm rot="0">
            <a:off x="16459200" y="9715500"/>
            <a:ext cx="1828800" cy="114300"/>
            <a:chOff x="0" y="0"/>
            <a:chExt cx="2438400" cy="152400"/>
          </a:xfrm>
        </p:grpSpPr>
        <p:sp>
          <p:nvSpPr>
            <p:cNvPr name="Freeform 15" id="15"/>
            <p:cNvSpPr/>
            <p:nvPr/>
          </p:nvSpPr>
          <p:spPr>
            <a:xfrm flipH="false" flipV="false" rot="0">
              <a:off x="0" y="0"/>
              <a:ext cx="2437638" cy="151384"/>
            </a:xfrm>
            <a:custGeom>
              <a:avLst/>
              <a:gdLst/>
              <a:ahLst/>
              <a:cxnLst/>
              <a:rect r="r" b="b" t="t" l="l"/>
              <a:pathLst>
                <a:path h="151384" w="2437638">
                  <a:moveTo>
                    <a:pt x="2437638" y="0"/>
                  </a:moveTo>
                  <a:lnTo>
                    <a:pt x="0" y="0"/>
                  </a:lnTo>
                  <a:lnTo>
                    <a:pt x="0" y="151384"/>
                  </a:lnTo>
                  <a:lnTo>
                    <a:pt x="2437638" y="151384"/>
                  </a:lnTo>
                  <a:lnTo>
                    <a:pt x="2437638" y="0"/>
                  </a:lnTo>
                  <a:close/>
                </a:path>
              </a:pathLst>
            </a:custGeom>
            <a:solidFill>
              <a:srgbClr val="1D24AD"/>
            </a:solidFill>
          </p:spPr>
        </p:sp>
      </p:grpSp>
      <p:sp>
        <p:nvSpPr>
          <p:cNvPr name="TextBox 16" id="16"/>
          <p:cNvSpPr txBox="true"/>
          <p:nvPr/>
        </p:nvSpPr>
        <p:spPr>
          <a:xfrm rot="0">
            <a:off x="4114800" y="334169"/>
            <a:ext cx="9715500" cy="942308"/>
          </a:xfrm>
          <a:prstGeom prst="rect">
            <a:avLst/>
          </a:prstGeom>
        </p:spPr>
        <p:txBody>
          <a:bodyPr anchor="t" rtlCol="false" tIns="0" lIns="0" bIns="0" rIns="0">
            <a:spAutoFit/>
          </a:bodyPr>
          <a:lstStyle/>
          <a:p>
            <a:pPr algn="ctr">
              <a:lnSpc>
                <a:spcPts val="6480"/>
              </a:lnSpc>
            </a:pPr>
            <a:r>
              <a:rPr lang="en-US" b="true" sz="5400" spc="-15">
                <a:solidFill>
                  <a:srgbClr val="FFFFFF"/>
                </a:solidFill>
                <a:latin typeface="Times New Roman MT Bold"/>
                <a:ea typeface="Times New Roman MT Bold"/>
                <a:cs typeface="Times New Roman MT Bold"/>
                <a:sym typeface="Times New Roman MT Bold"/>
              </a:rPr>
              <a:t>SDG</a:t>
            </a:r>
          </a:p>
        </p:txBody>
      </p:sp>
      <p:graphicFrame>
        <p:nvGraphicFramePr>
          <p:cNvPr name="Object 17" id="17"/>
          <p:cNvGraphicFramePr/>
          <p:nvPr/>
        </p:nvGraphicFramePr>
        <p:xfrm>
          <a:off x="1028700" y="3658405"/>
          <a:ext cx="2514600" cy="2514600"/>
        </p:xfrm>
        <a:graphic>
          <a:graphicData uri="http://schemas.openxmlformats.org/presentationml/2006/ole">
            <p:oleObj imgW="3009900" imgH="3009900" r:id="rId3" progId="Excel.Sheet.12" name="Worksheet">
              <p:embed/>
              <p:pic>
                <p:nvPicPr>
                  <p:cNvPr name="" id="0"/>
                  <p:cNvPicPr/>
                  <p:nvPr/>
                </p:nvPicPr>
                <p:blipFill>
                  <a:blip r:embed="rId2"/>
                  <a:stretch>
                    <a:fillRect/>
                  </a:stretch>
                </p:blipFill>
                <p:spPr>
                  <a:xfrm>
                    <a:off x="1270000" y="1270000"/>
                    <a:ext cx="1270000" cy="1270000"/>
                  </a:xfrm>
                  <a:prstGeom prst="rect"/>
                </p:spPr>
              </p:pic>
            </p:oleObj>
          </a:graphicData>
        </a:graphic>
      </p:graphicFrame>
      <p:grpSp>
        <p:nvGrpSpPr>
          <p:cNvPr name="Group 18" id="18"/>
          <p:cNvGrpSpPr>
            <a:grpSpLocks noChangeAspect="true"/>
          </p:cNvGrpSpPr>
          <p:nvPr/>
        </p:nvGrpSpPr>
        <p:grpSpPr>
          <a:xfrm rot="0">
            <a:off x="14414500" y="9644064"/>
            <a:ext cx="1892299" cy="528638"/>
            <a:chOff x="0" y="0"/>
            <a:chExt cx="2523066" cy="704850"/>
          </a:xfrm>
        </p:grpSpPr>
        <p:sp>
          <p:nvSpPr>
            <p:cNvPr name="Freeform 19" id="19"/>
            <p:cNvSpPr/>
            <p:nvPr/>
          </p:nvSpPr>
          <p:spPr>
            <a:xfrm flipH="false" flipV="false" rot="0">
              <a:off x="0" y="0"/>
              <a:ext cx="2523109" cy="704850"/>
            </a:xfrm>
            <a:custGeom>
              <a:avLst/>
              <a:gdLst/>
              <a:ahLst/>
              <a:cxnLst/>
              <a:rect r="r" b="b" t="t" l="l"/>
              <a:pathLst>
                <a:path h="704850" w="2523109">
                  <a:moveTo>
                    <a:pt x="0" y="0"/>
                  </a:moveTo>
                  <a:lnTo>
                    <a:pt x="2523109" y="0"/>
                  </a:lnTo>
                  <a:lnTo>
                    <a:pt x="2523109" y="704850"/>
                  </a:lnTo>
                  <a:lnTo>
                    <a:pt x="0" y="704850"/>
                  </a:lnTo>
                  <a:lnTo>
                    <a:pt x="0" y="0"/>
                  </a:lnTo>
                  <a:close/>
                </a:path>
              </a:pathLst>
            </a:custGeom>
            <a:blipFill>
              <a:blip r:embed="rId4"/>
              <a:stretch>
                <a:fillRect l="0" t="-17417" r="0" b="-17966"/>
              </a:stretch>
            </a:blipFill>
          </p:spPr>
        </p:sp>
      </p:grpSp>
    </p:spTree>
  </p:cSld>
  <p:clrMapOvr>
    <a:masterClrMapping/>
  </p:clrMapOvr>
  <p:transition spd="slow">
    <p:push dir="l"/>
  </p:transition>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7068800" cy="1600200"/>
            <a:chOff x="0" y="0"/>
            <a:chExt cx="22758400" cy="2133600"/>
          </a:xfrm>
        </p:grpSpPr>
        <p:sp>
          <p:nvSpPr>
            <p:cNvPr name="Freeform 3" id="3"/>
            <p:cNvSpPr/>
            <p:nvPr/>
          </p:nvSpPr>
          <p:spPr>
            <a:xfrm flipH="false" flipV="false" rot="0">
              <a:off x="0" y="0"/>
              <a:ext cx="22757764" cy="2132838"/>
            </a:xfrm>
            <a:custGeom>
              <a:avLst/>
              <a:gdLst/>
              <a:ahLst/>
              <a:cxnLst/>
              <a:rect r="r" b="b" t="t" l="l"/>
              <a:pathLst>
                <a:path h="2132838" w="22757764">
                  <a:moveTo>
                    <a:pt x="0" y="2132838"/>
                  </a:moveTo>
                  <a:lnTo>
                    <a:pt x="22757764" y="2132838"/>
                  </a:lnTo>
                  <a:lnTo>
                    <a:pt x="22757764" y="0"/>
                  </a:lnTo>
                  <a:lnTo>
                    <a:pt x="0" y="0"/>
                  </a:lnTo>
                  <a:lnTo>
                    <a:pt x="0" y="2132838"/>
                  </a:lnTo>
                  <a:close/>
                </a:path>
              </a:pathLst>
            </a:custGeom>
            <a:solidFill>
              <a:srgbClr val="1D24AD"/>
            </a:solidFill>
          </p:spPr>
        </p:sp>
      </p:grpSp>
      <p:grpSp>
        <p:nvGrpSpPr>
          <p:cNvPr name="Group 4" id="4"/>
          <p:cNvGrpSpPr/>
          <p:nvPr/>
        </p:nvGrpSpPr>
        <p:grpSpPr>
          <a:xfrm rot="0">
            <a:off x="17068800" y="0"/>
            <a:ext cx="1219200" cy="1600200"/>
            <a:chOff x="0" y="0"/>
            <a:chExt cx="1625600" cy="2133600"/>
          </a:xfrm>
        </p:grpSpPr>
        <p:sp>
          <p:nvSpPr>
            <p:cNvPr name="Freeform 5" id="5"/>
            <p:cNvSpPr/>
            <p:nvPr/>
          </p:nvSpPr>
          <p:spPr>
            <a:xfrm flipH="false" flipV="false" rot="0">
              <a:off x="0" y="0"/>
              <a:ext cx="1624584" cy="2132838"/>
            </a:xfrm>
            <a:custGeom>
              <a:avLst/>
              <a:gdLst/>
              <a:ahLst/>
              <a:cxnLst/>
              <a:rect r="r" b="b" t="t" l="l"/>
              <a:pathLst>
                <a:path h="2132838" w="1624584">
                  <a:moveTo>
                    <a:pt x="1624584" y="0"/>
                  </a:moveTo>
                  <a:lnTo>
                    <a:pt x="0" y="0"/>
                  </a:lnTo>
                  <a:lnTo>
                    <a:pt x="0" y="2132838"/>
                  </a:lnTo>
                  <a:lnTo>
                    <a:pt x="1624584" y="2132838"/>
                  </a:lnTo>
                  <a:lnTo>
                    <a:pt x="1624584" y="0"/>
                  </a:lnTo>
                  <a:close/>
                </a:path>
              </a:pathLst>
            </a:custGeom>
            <a:solidFill>
              <a:srgbClr val="E99213"/>
            </a:solidFill>
          </p:spPr>
        </p:sp>
      </p:grpSp>
      <p:grpSp>
        <p:nvGrpSpPr>
          <p:cNvPr name="Group 6" id="6"/>
          <p:cNvGrpSpPr/>
          <p:nvPr/>
        </p:nvGrpSpPr>
        <p:grpSpPr>
          <a:xfrm rot="0">
            <a:off x="17049631" y="-19169"/>
            <a:ext cx="1257538" cy="1638538"/>
            <a:chOff x="0" y="0"/>
            <a:chExt cx="1676718" cy="2184718"/>
          </a:xfrm>
        </p:grpSpPr>
        <p:sp>
          <p:nvSpPr>
            <p:cNvPr name="Freeform 7" id="7"/>
            <p:cNvSpPr/>
            <p:nvPr/>
          </p:nvSpPr>
          <p:spPr>
            <a:xfrm flipH="false" flipV="false" rot="0">
              <a:off x="0" y="0"/>
              <a:ext cx="1675638" cy="2183892"/>
            </a:xfrm>
            <a:custGeom>
              <a:avLst/>
              <a:gdLst/>
              <a:ahLst/>
              <a:cxnLst/>
              <a:rect r="r" b="b" t="t" l="l"/>
              <a:pathLst>
                <a:path h="2183892" w="1675638">
                  <a:moveTo>
                    <a:pt x="25527" y="0"/>
                  </a:moveTo>
                  <a:lnTo>
                    <a:pt x="1650111" y="0"/>
                  </a:lnTo>
                  <a:cubicBezTo>
                    <a:pt x="1664208" y="0"/>
                    <a:pt x="1675638" y="11430"/>
                    <a:pt x="1675638" y="25527"/>
                  </a:cubicBezTo>
                  <a:lnTo>
                    <a:pt x="1675638" y="2158365"/>
                  </a:lnTo>
                  <a:cubicBezTo>
                    <a:pt x="1675638" y="2172462"/>
                    <a:pt x="1664208" y="2183892"/>
                    <a:pt x="1650111" y="2183892"/>
                  </a:cubicBezTo>
                  <a:lnTo>
                    <a:pt x="25527" y="2183892"/>
                  </a:lnTo>
                  <a:cubicBezTo>
                    <a:pt x="11430" y="2183892"/>
                    <a:pt x="0" y="2172462"/>
                    <a:pt x="0" y="2158365"/>
                  </a:cubicBezTo>
                  <a:lnTo>
                    <a:pt x="0" y="25527"/>
                  </a:lnTo>
                  <a:cubicBezTo>
                    <a:pt x="0" y="11430"/>
                    <a:pt x="11430" y="0"/>
                    <a:pt x="25527" y="0"/>
                  </a:cubicBezTo>
                  <a:moveTo>
                    <a:pt x="25527" y="51181"/>
                  </a:moveTo>
                  <a:lnTo>
                    <a:pt x="25527" y="25527"/>
                  </a:lnTo>
                  <a:lnTo>
                    <a:pt x="51181" y="25527"/>
                  </a:lnTo>
                  <a:lnTo>
                    <a:pt x="51181" y="2158365"/>
                  </a:lnTo>
                  <a:lnTo>
                    <a:pt x="25527" y="2158365"/>
                  </a:lnTo>
                  <a:lnTo>
                    <a:pt x="25527" y="2132838"/>
                  </a:lnTo>
                  <a:lnTo>
                    <a:pt x="1650111" y="2132838"/>
                  </a:lnTo>
                  <a:lnTo>
                    <a:pt x="1650111" y="2158365"/>
                  </a:lnTo>
                  <a:lnTo>
                    <a:pt x="1624584" y="2158365"/>
                  </a:lnTo>
                  <a:lnTo>
                    <a:pt x="1624584" y="25527"/>
                  </a:lnTo>
                  <a:lnTo>
                    <a:pt x="1650111" y="25527"/>
                  </a:lnTo>
                  <a:lnTo>
                    <a:pt x="1650111" y="51181"/>
                  </a:lnTo>
                  <a:lnTo>
                    <a:pt x="25527" y="51181"/>
                  </a:lnTo>
                  <a:close/>
                </a:path>
              </a:pathLst>
            </a:custGeom>
            <a:solidFill>
              <a:srgbClr val="E99213"/>
            </a:solidFill>
          </p:spPr>
        </p:sp>
      </p:grpSp>
      <p:grpSp>
        <p:nvGrpSpPr>
          <p:cNvPr name="Group 8" id="8"/>
          <p:cNvGrpSpPr/>
          <p:nvPr/>
        </p:nvGrpSpPr>
        <p:grpSpPr>
          <a:xfrm rot="0">
            <a:off x="0" y="9944100"/>
            <a:ext cx="14325600" cy="142875"/>
            <a:chOff x="0" y="0"/>
            <a:chExt cx="19100800" cy="190500"/>
          </a:xfrm>
        </p:grpSpPr>
        <p:sp>
          <p:nvSpPr>
            <p:cNvPr name="Freeform 9" id="9"/>
            <p:cNvSpPr/>
            <p:nvPr/>
          </p:nvSpPr>
          <p:spPr>
            <a:xfrm flipH="false" flipV="false" rot="0">
              <a:off x="0" y="0"/>
              <a:ext cx="19100419" cy="189484"/>
            </a:xfrm>
            <a:custGeom>
              <a:avLst/>
              <a:gdLst/>
              <a:ahLst/>
              <a:cxnLst/>
              <a:rect r="r" b="b" t="t" l="l"/>
              <a:pathLst>
                <a:path h="189484" w="19100419">
                  <a:moveTo>
                    <a:pt x="19100419" y="0"/>
                  </a:moveTo>
                  <a:lnTo>
                    <a:pt x="0" y="0"/>
                  </a:lnTo>
                  <a:lnTo>
                    <a:pt x="0" y="189484"/>
                  </a:lnTo>
                  <a:lnTo>
                    <a:pt x="19100419" y="189484"/>
                  </a:lnTo>
                  <a:lnTo>
                    <a:pt x="19100419" y="0"/>
                  </a:lnTo>
                  <a:close/>
                </a:path>
              </a:pathLst>
            </a:custGeom>
            <a:solidFill>
              <a:srgbClr val="E99213"/>
            </a:solidFill>
          </p:spPr>
        </p:sp>
      </p:grpSp>
      <p:grpSp>
        <p:nvGrpSpPr>
          <p:cNvPr name="Group 10" id="10"/>
          <p:cNvGrpSpPr/>
          <p:nvPr/>
        </p:nvGrpSpPr>
        <p:grpSpPr>
          <a:xfrm rot="0">
            <a:off x="0" y="9715500"/>
            <a:ext cx="14325600" cy="142875"/>
            <a:chOff x="0" y="0"/>
            <a:chExt cx="19100800" cy="190500"/>
          </a:xfrm>
        </p:grpSpPr>
        <p:sp>
          <p:nvSpPr>
            <p:cNvPr name="Freeform 11" id="11"/>
            <p:cNvSpPr/>
            <p:nvPr/>
          </p:nvSpPr>
          <p:spPr>
            <a:xfrm flipH="false" flipV="false" rot="0">
              <a:off x="0" y="0"/>
              <a:ext cx="19100419" cy="189484"/>
            </a:xfrm>
            <a:custGeom>
              <a:avLst/>
              <a:gdLst/>
              <a:ahLst/>
              <a:cxnLst/>
              <a:rect r="r" b="b" t="t" l="l"/>
              <a:pathLst>
                <a:path h="189484" w="19100419">
                  <a:moveTo>
                    <a:pt x="19100419" y="0"/>
                  </a:moveTo>
                  <a:lnTo>
                    <a:pt x="0" y="0"/>
                  </a:lnTo>
                  <a:lnTo>
                    <a:pt x="0" y="189484"/>
                  </a:lnTo>
                  <a:lnTo>
                    <a:pt x="19100419" y="189484"/>
                  </a:lnTo>
                  <a:lnTo>
                    <a:pt x="19100419" y="0"/>
                  </a:lnTo>
                  <a:close/>
                </a:path>
              </a:pathLst>
            </a:custGeom>
            <a:solidFill>
              <a:srgbClr val="1D24AD"/>
            </a:solidFill>
          </p:spPr>
        </p:sp>
      </p:grpSp>
      <p:grpSp>
        <p:nvGrpSpPr>
          <p:cNvPr name="Group 12" id="12"/>
          <p:cNvGrpSpPr/>
          <p:nvPr/>
        </p:nvGrpSpPr>
        <p:grpSpPr>
          <a:xfrm rot="0">
            <a:off x="16459200" y="9944100"/>
            <a:ext cx="1828800" cy="114300"/>
            <a:chOff x="0" y="0"/>
            <a:chExt cx="2438400" cy="152400"/>
          </a:xfrm>
        </p:grpSpPr>
        <p:sp>
          <p:nvSpPr>
            <p:cNvPr name="Freeform 13" id="13"/>
            <p:cNvSpPr/>
            <p:nvPr/>
          </p:nvSpPr>
          <p:spPr>
            <a:xfrm flipH="false" flipV="false" rot="0">
              <a:off x="0" y="0"/>
              <a:ext cx="2437638" cy="151384"/>
            </a:xfrm>
            <a:custGeom>
              <a:avLst/>
              <a:gdLst/>
              <a:ahLst/>
              <a:cxnLst/>
              <a:rect r="r" b="b" t="t" l="l"/>
              <a:pathLst>
                <a:path h="151384" w="2437638">
                  <a:moveTo>
                    <a:pt x="2437638" y="0"/>
                  </a:moveTo>
                  <a:lnTo>
                    <a:pt x="0" y="0"/>
                  </a:lnTo>
                  <a:lnTo>
                    <a:pt x="0" y="151384"/>
                  </a:lnTo>
                  <a:lnTo>
                    <a:pt x="2437638" y="151384"/>
                  </a:lnTo>
                  <a:lnTo>
                    <a:pt x="2437638" y="0"/>
                  </a:lnTo>
                  <a:close/>
                </a:path>
              </a:pathLst>
            </a:custGeom>
            <a:solidFill>
              <a:srgbClr val="E99213"/>
            </a:solidFill>
          </p:spPr>
        </p:sp>
      </p:grpSp>
      <p:grpSp>
        <p:nvGrpSpPr>
          <p:cNvPr name="Group 14" id="14"/>
          <p:cNvGrpSpPr/>
          <p:nvPr/>
        </p:nvGrpSpPr>
        <p:grpSpPr>
          <a:xfrm rot="0">
            <a:off x="16459200" y="9715500"/>
            <a:ext cx="1828800" cy="114300"/>
            <a:chOff x="0" y="0"/>
            <a:chExt cx="2438400" cy="152400"/>
          </a:xfrm>
        </p:grpSpPr>
        <p:sp>
          <p:nvSpPr>
            <p:cNvPr name="Freeform 15" id="15"/>
            <p:cNvSpPr/>
            <p:nvPr/>
          </p:nvSpPr>
          <p:spPr>
            <a:xfrm flipH="false" flipV="false" rot="0">
              <a:off x="0" y="0"/>
              <a:ext cx="2437638" cy="151384"/>
            </a:xfrm>
            <a:custGeom>
              <a:avLst/>
              <a:gdLst/>
              <a:ahLst/>
              <a:cxnLst/>
              <a:rect r="r" b="b" t="t" l="l"/>
              <a:pathLst>
                <a:path h="151384" w="2437638">
                  <a:moveTo>
                    <a:pt x="2437638" y="0"/>
                  </a:moveTo>
                  <a:lnTo>
                    <a:pt x="0" y="0"/>
                  </a:lnTo>
                  <a:lnTo>
                    <a:pt x="0" y="151384"/>
                  </a:lnTo>
                  <a:lnTo>
                    <a:pt x="2437638" y="151384"/>
                  </a:lnTo>
                  <a:lnTo>
                    <a:pt x="2437638" y="0"/>
                  </a:lnTo>
                  <a:close/>
                </a:path>
              </a:pathLst>
            </a:custGeom>
            <a:solidFill>
              <a:srgbClr val="1D24AD"/>
            </a:solidFill>
          </p:spPr>
        </p:sp>
      </p:grpSp>
      <p:sp>
        <p:nvSpPr>
          <p:cNvPr name="TextBox 16" id="16"/>
          <p:cNvSpPr txBox="true"/>
          <p:nvPr/>
        </p:nvSpPr>
        <p:spPr>
          <a:xfrm rot="0">
            <a:off x="3180300" y="514350"/>
            <a:ext cx="11927401" cy="923925"/>
          </a:xfrm>
          <a:prstGeom prst="rect">
            <a:avLst/>
          </a:prstGeom>
        </p:spPr>
        <p:txBody>
          <a:bodyPr anchor="t" rtlCol="false" tIns="0" lIns="0" bIns="0" rIns="0">
            <a:spAutoFit/>
          </a:bodyPr>
          <a:lstStyle/>
          <a:p>
            <a:pPr algn="ctr">
              <a:lnSpc>
                <a:spcPts val="6480"/>
              </a:lnSpc>
            </a:pPr>
            <a:r>
              <a:rPr lang="en-US" b="true" sz="5400" spc="-7">
                <a:solidFill>
                  <a:srgbClr val="FFFFFF"/>
                </a:solidFill>
                <a:latin typeface="Times New Roman MT Bold"/>
                <a:ea typeface="Times New Roman MT Bold"/>
                <a:cs typeface="Times New Roman MT Bold"/>
                <a:sym typeface="Times New Roman MT Bold"/>
              </a:rPr>
              <a:t>Feasibility and Cost Analysis</a:t>
            </a:r>
          </a:p>
        </p:txBody>
      </p:sp>
      <p:grpSp>
        <p:nvGrpSpPr>
          <p:cNvPr name="Group 17" id="17"/>
          <p:cNvGrpSpPr>
            <a:grpSpLocks noChangeAspect="true"/>
          </p:cNvGrpSpPr>
          <p:nvPr/>
        </p:nvGrpSpPr>
        <p:grpSpPr>
          <a:xfrm rot="0">
            <a:off x="14414500" y="9644064"/>
            <a:ext cx="1892299" cy="528638"/>
            <a:chOff x="0" y="0"/>
            <a:chExt cx="2523066" cy="704850"/>
          </a:xfrm>
        </p:grpSpPr>
        <p:sp>
          <p:nvSpPr>
            <p:cNvPr name="Freeform 18" id="18"/>
            <p:cNvSpPr/>
            <p:nvPr/>
          </p:nvSpPr>
          <p:spPr>
            <a:xfrm flipH="false" flipV="false" rot="0">
              <a:off x="0" y="0"/>
              <a:ext cx="2523109" cy="704850"/>
            </a:xfrm>
            <a:custGeom>
              <a:avLst/>
              <a:gdLst/>
              <a:ahLst/>
              <a:cxnLst/>
              <a:rect r="r" b="b" t="t" l="l"/>
              <a:pathLst>
                <a:path h="704850" w="2523109">
                  <a:moveTo>
                    <a:pt x="0" y="0"/>
                  </a:moveTo>
                  <a:lnTo>
                    <a:pt x="2523109" y="0"/>
                  </a:lnTo>
                  <a:lnTo>
                    <a:pt x="2523109" y="704850"/>
                  </a:lnTo>
                  <a:lnTo>
                    <a:pt x="0" y="704850"/>
                  </a:lnTo>
                  <a:lnTo>
                    <a:pt x="0" y="0"/>
                  </a:lnTo>
                  <a:close/>
                </a:path>
              </a:pathLst>
            </a:custGeom>
            <a:blipFill>
              <a:blip r:embed="rId2"/>
              <a:stretch>
                <a:fillRect l="0" t="-17417" r="0" b="-17966"/>
              </a:stretch>
            </a:blipFill>
          </p:spPr>
        </p:sp>
      </p:grpSp>
      <p:grpSp>
        <p:nvGrpSpPr>
          <p:cNvPr name="Group 19" id="19"/>
          <p:cNvGrpSpPr/>
          <p:nvPr/>
        </p:nvGrpSpPr>
        <p:grpSpPr>
          <a:xfrm rot="0">
            <a:off x="1028700" y="1438275"/>
            <a:ext cx="16657667" cy="8916498"/>
            <a:chOff x="0" y="0"/>
            <a:chExt cx="21465291" cy="11489917"/>
          </a:xfrm>
        </p:grpSpPr>
        <p:sp>
          <p:nvSpPr>
            <p:cNvPr name="Freeform 20" id="20"/>
            <p:cNvSpPr/>
            <p:nvPr/>
          </p:nvSpPr>
          <p:spPr>
            <a:xfrm flipH="false" flipV="false" rot="0">
              <a:off x="0" y="0"/>
              <a:ext cx="21465291" cy="11489916"/>
            </a:xfrm>
            <a:custGeom>
              <a:avLst/>
              <a:gdLst/>
              <a:ahLst/>
              <a:cxnLst/>
              <a:rect r="r" b="b" t="t" l="l"/>
              <a:pathLst>
                <a:path h="11489916" w="21465291">
                  <a:moveTo>
                    <a:pt x="0" y="0"/>
                  </a:moveTo>
                  <a:lnTo>
                    <a:pt x="21465291" y="0"/>
                  </a:lnTo>
                  <a:lnTo>
                    <a:pt x="21465291" y="11489916"/>
                  </a:lnTo>
                  <a:lnTo>
                    <a:pt x="0" y="11489916"/>
                  </a:lnTo>
                  <a:close/>
                </a:path>
              </a:pathLst>
            </a:custGeom>
            <a:solidFill>
              <a:srgbClr val="000000">
                <a:alpha val="0"/>
              </a:srgbClr>
            </a:solidFill>
          </p:spPr>
        </p:sp>
        <p:sp>
          <p:nvSpPr>
            <p:cNvPr name="TextBox 21" id="21"/>
            <p:cNvSpPr txBox="true"/>
            <p:nvPr/>
          </p:nvSpPr>
          <p:spPr>
            <a:xfrm>
              <a:off x="0" y="-76200"/>
              <a:ext cx="21465291" cy="11566117"/>
            </a:xfrm>
            <a:prstGeom prst="rect">
              <a:avLst/>
            </a:prstGeom>
          </p:spPr>
          <p:txBody>
            <a:bodyPr anchor="ctr" rtlCol="false" tIns="0" lIns="0" bIns="0" rIns="0"/>
            <a:lstStyle/>
            <a:p>
              <a:pPr algn="l">
                <a:lnSpc>
                  <a:spcPts val="4560"/>
                </a:lnSpc>
              </a:pPr>
              <a:r>
                <a:rPr lang="en-US" sz="3800" b="true">
                  <a:solidFill>
                    <a:srgbClr val="000000"/>
                  </a:solidFill>
                  <a:latin typeface="Calibri (MS) Bold"/>
                  <a:ea typeface="Calibri (MS) Bold"/>
                  <a:cs typeface="Calibri (MS) Bold"/>
                  <a:sym typeface="Calibri (MS) Bold"/>
                </a:rPr>
                <a:t>How feasible is wireless transmission? </a:t>
              </a:r>
            </a:p>
            <a:p>
              <a:pPr algn="just" marL="604521" indent="-302261" lvl="1">
                <a:lnSpc>
                  <a:spcPts val="3360"/>
                </a:lnSpc>
                <a:buFont typeface="Arial"/>
                <a:buChar char="•"/>
              </a:pPr>
              <a:r>
                <a:rPr lang="en-US" sz="2800">
                  <a:solidFill>
                    <a:srgbClr val="000000"/>
                  </a:solidFill>
                  <a:latin typeface="Calibri (MS)"/>
                  <a:ea typeface="Calibri (MS)"/>
                  <a:cs typeface="Calibri (MS)"/>
                  <a:sym typeface="Calibri (MS)"/>
                </a:rPr>
                <a:t>Proven pilots: Sweden (Gotland, 1.65 km) showed trucks charged while driving with &gt;85% efficiency; Israel (Tel Aviv) and South Korea (Gumi buses) also operate real segments.</a:t>
              </a:r>
            </a:p>
            <a:p>
              <a:pPr algn="just" marL="604521" indent="-302261" lvl="1">
                <a:lnSpc>
                  <a:spcPts val="3360"/>
                </a:lnSpc>
                <a:buFont typeface="Arial"/>
                <a:buChar char="•"/>
              </a:pPr>
              <a:r>
                <a:rPr lang="en-US" sz="2800">
                  <a:solidFill>
                    <a:srgbClr val="000000"/>
                  </a:solidFill>
                  <a:latin typeface="Calibri (MS)"/>
                  <a:ea typeface="Calibri (MS)"/>
                  <a:cs typeface="Calibri (MS)"/>
                  <a:sym typeface="Calibri (MS)"/>
                </a:rPr>
                <a:t>Economic studies: Research (KAIST, eRoadArlanda, Electreon pilots) show payback periods of ~5–7 years are possible if deployed at scale, though upfront costs (₹15–30 Cr/km vs ₹10–20 Cr/km for normal roads) are high.</a:t>
              </a:r>
            </a:p>
            <a:p>
              <a:pPr algn="just" marL="604521" indent="-302261" lvl="1">
                <a:lnSpc>
                  <a:spcPts val="3360"/>
                </a:lnSpc>
                <a:buFont typeface="Arial"/>
                <a:buChar char="•"/>
              </a:pPr>
              <a:r>
                <a:rPr lang="en-US" sz="2800">
                  <a:solidFill>
                    <a:srgbClr val="000000"/>
                  </a:solidFill>
                  <a:latin typeface="Calibri (MS)"/>
                  <a:ea typeface="Calibri (MS)"/>
                  <a:cs typeface="Calibri (MS)"/>
                  <a:sym typeface="Calibri (MS)"/>
                </a:rPr>
                <a:t>Challenges: High infrastructure cost, standardization, and scaling to highways.</a:t>
              </a:r>
            </a:p>
            <a:p>
              <a:pPr algn="just" marL="604521" indent="-302261" lvl="1">
                <a:lnSpc>
                  <a:spcPts val="3360"/>
                </a:lnSpc>
                <a:buFont typeface="Arial"/>
                <a:buChar char="•"/>
              </a:pPr>
              <a:r>
                <a:rPr lang="en-US" sz="2800">
                  <a:solidFill>
                    <a:srgbClr val="000000"/>
                  </a:solidFill>
                  <a:latin typeface="Calibri (MS)"/>
                  <a:ea typeface="Calibri (MS)"/>
                  <a:cs typeface="Calibri (MS)"/>
                  <a:sym typeface="Calibri (MS)"/>
                </a:rPr>
                <a:t>Opportunity: Reduces range anxiety, enables smaller batteries, and increases EV adoption.</a:t>
              </a:r>
            </a:p>
            <a:p>
              <a:pPr algn="just">
                <a:lnSpc>
                  <a:spcPts val="4560"/>
                </a:lnSpc>
              </a:pPr>
              <a:r>
                <a:rPr lang="en-US" sz="3800" b="true">
                  <a:solidFill>
                    <a:srgbClr val="000000"/>
                  </a:solidFill>
                  <a:latin typeface="Calibri (MS) Bold"/>
                  <a:ea typeface="Calibri (MS) Bold"/>
                  <a:cs typeface="Calibri (MS) Bold"/>
                  <a:sym typeface="Calibri (MS) Bold"/>
                </a:rPr>
                <a:t>Cost analysis</a:t>
              </a:r>
            </a:p>
            <a:p>
              <a:pPr algn="just">
                <a:lnSpc>
                  <a:spcPts val="3360"/>
                </a:lnSpc>
              </a:pPr>
              <a:r>
                <a:rPr lang="en-US" sz="2800">
                  <a:solidFill>
                    <a:srgbClr val="000000"/>
                  </a:solidFill>
                  <a:latin typeface="Calibri (MS)"/>
                  <a:ea typeface="Calibri (MS)"/>
                  <a:cs typeface="Calibri (MS)"/>
                  <a:sym typeface="Calibri (MS)"/>
                </a:rPr>
                <a:t>Metro Rail Construction Costs</a:t>
              </a:r>
            </a:p>
            <a:p>
              <a:pPr algn="just" marL="604521" indent="-302261" lvl="1">
                <a:lnSpc>
                  <a:spcPts val="3360"/>
                </a:lnSpc>
                <a:buFont typeface="Arial"/>
                <a:buChar char="•"/>
              </a:pPr>
              <a:r>
                <a:rPr lang="en-US" sz="2800">
                  <a:solidFill>
                    <a:srgbClr val="000000"/>
                  </a:solidFill>
                  <a:latin typeface="Calibri (MS)"/>
                  <a:ea typeface="Calibri (MS)"/>
                  <a:cs typeface="Calibri (MS)"/>
                  <a:sym typeface="Calibri (MS)"/>
                </a:rPr>
                <a:t>Elevated Metro: ₹150–300 crore/km</a:t>
              </a:r>
            </a:p>
            <a:p>
              <a:pPr algn="just" marL="604521" indent="-302261" lvl="1">
                <a:lnSpc>
                  <a:spcPts val="3360"/>
                </a:lnSpc>
                <a:buFont typeface="Arial"/>
                <a:buChar char="•"/>
              </a:pPr>
              <a:r>
                <a:rPr lang="en-US" sz="2800">
                  <a:solidFill>
                    <a:srgbClr val="000000"/>
                  </a:solidFill>
                  <a:latin typeface="Calibri (MS)"/>
                  <a:ea typeface="Calibri (MS)"/>
                  <a:cs typeface="Calibri (MS)"/>
                  <a:sym typeface="Calibri (MS)"/>
                </a:rPr>
                <a:t>Underground Metro: ₹250–500 crore/km</a:t>
              </a:r>
            </a:p>
            <a:p>
              <a:pPr algn="just" marL="604521" indent="-302261" lvl="1">
                <a:lnSpc>
                  <a:spcPts val="3360"/>
                </a:lnSpc>
                <a:buFont typeface="Arial"/>
                <a:buChar char="•"/>
              </a:pPr>
              <a:r>
                <a:rPr lang="en-US" sz="2800">
                  <a:solidFill>
                    <a:srgbClr val="000000"/>
                  </a:solidFill>
                  <a:latin typeface="Calibri (MS)"/>
                  <a:ea typeface="Calibri (MS)"/>
                  <a:cs typeface="Calibri (MS)"/>
                  <a:sym typeface="Calibri (MS)"/>
                </a:rPr>
                <a:t>Example: Bengaluru Metro Phase 3A: ₹776 crore/km </a:t>
              </a:r>
              <a:r>
                <a:rPr lang="en-US" sz="2800" u="sng">
                  <a:solidFill>
                    <a:srgbClr val="000000"/>
                  </a:solidFill>
                  <a:latin typeface="Calibri (MS)"/>
                  <a:ea typeface="Calibri (MS)"/>
                  <a:cs typeface="Calibri (MS)"/>
                  <a:sym typeface="Calibri (MS)"/>
                  <a:hlinkClick r:id="rId3" tooltip="https://www.deccanherald.com/india/karnataka/bengaluru/metro-ph-3a-to-cost-rs-28-405-cr-35-funded-by-loans-3080860?utm_source=chatgpt.com"/>
                </a:rPr>
                <a:t>Deccan Herald</a:t>
              </a:r>
            </a:p>
            <a:p>
              <a:pPr algn="just">
                <a:lnSpc>
                  <a:spcPts val="3360"/>
                </a:lnSpc>
              </a:pPr>
              <a:r>
                <a:rPr lang="en-US" sz="2800">
                  <a:solidFill>
                    <a:srgbClr val="000000"/>
                  </a:solidFill>
                  <a:latin typeface="Calibri (MS)"/>
                  <a:ea typeface="Calibri (MS)"/>
                  <a:cs typeface="Calibri (MS)"/>
                  <a:sym typeface="Calibri (MS)"/>
                </a:rPr>
                <a:t> Dynamic MR Charging Infrastructure Costs</a:t>
              </a:r>
            </a:p>
            <a:p>
              <a:pPr algn="just" marL="604521" indent="-302261" lvl="1">
                <a:lnSpc>
                  <a:spcPts val="3360"/>
                </a:lnSpc>
                <a:buFont typeface="Arial"/>
                <a:buChar char="•"/>
              </a:pPr>
              <a:r>
                <a:rPr lang="en-US" sz="2800">
                  <a:solidFill>
                    <a:srgbClr val="000000"/>
                  </a:solidFill>
                  <a:latin typeface="Calibri (MS)"/>
                  <a:ea typeface="Calibri (MS)"/>
                  <a:cs typeface="Calibri (MS)"/>
                  <a:sym typeface="Calibri (MS)"/>
                </a:rPr>
                <a:t>Global Estimate: ~₹16.6 crore/km (based on $2 million/lane-km) </a:t>
              </a:r>
              <a:r>
                <a:rPr lang="en-US" sz="2800" u="sng">
                  <a:solidFill>
                    <a:srgbClr val="000000"/>
                  </a:solidFill>
                  <a:latin typeface="Calibri (MS)"/>
                  <a:ea typeface="Calibri (MS)"/>
                  <a:cs typeface="Calibri (MS)"/>
                  <a:sym typeface="Calibri (MS)"/>
                  <a:hlinkClick r:id="rId4" tooltip="https://www.railway-technology.com/features/the-most-expensive-rail-construction-projects-in-2023/?utm_source=chatgpt.com"/>
                </a:rPr>
                <a:t>Railway Technology</a:t>
              </a:r>
            </a:p>
            <a:p>
              <a:pPr algn="just" marL="604521" indent="-302261" lvl="1">
                <a:lnSpc>
                  <a:spcPts val="3360"/>
                </a:lnSpc>
                <a:buFont typeface="Arial"/>
                <a:buChar char="•"/>
              </a:pPr>
              <a:r>
                <a:rPr lang="en-US" sz="2800">
                  <a:solidFill>
                    <a:srgbClr val="000000"/>
                  </a:solidFill>
                  <a:latin typeface="Calibri (MS)"/>
                  <a:ea typeface="Calibri (MS)"/>
                  <a:cs typeface="Calibri (MS)"/>
                  <a:sym typeface="Calibri (MS)"/>
                </a:rPr>
                <a:t>ROI Consideration: Dynamic charging can reduce EV battery size and charging time, potentially lowering operational costs.</a:t>
              </a:r>
            </a:p>
            <a:p>
              <a:pPr algn="just">
                <a:lnSpc>
                  <a:spcPts val="3360"/>
                </a:lnSpc>
              </a:pPr>
            </a:p>
          </p:txBody>
        </p:sp>
      </p:grpSp>
    </p:spTree>
  </p:cSld>
  <p:clrMapOvr>
    <a:masterClrMapping/>
  </p:clrMapOvr>
  <p:transition spd="slow">
    <p:push dir="l"/>
  </p:transition>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7068800" cy="1600200"/>
            <a:chOff x="0" y="0"/>
            <a:chExt cx="22758400" cy="2133600"/>
          </a:xfrm>
        </p:grpSpPr>
        <p:sp>
          <p:nvSpPr>
            <p:cNvPr name="Freeform 3" id="3"/>
            <p:cNvSpPr/>
            <p:nvPr/>
          </p:nvSpPr>
          <p:spPr>
            <a:xfrm flipH="false" flipV="false" rot="0">
              <a:off x="0" y="0"/>
              <a:ext cx="22757764" cy="2132838"/>
            </a:xfrm>
            <a:custGeom>
              <a:avLst/>
              <a:gdLst/>
              <a:ahLst/>
              <a:cxnLst/>
              <a:rect r="r" b="b" t="t" l="l"/>
              <a:pathLst>
                <a:path h="2132838" w="22757764">
                  <a:moveTo>
                    <a:pt x="0" y="2132838"/>
                  </a:moveTo>
                  <a:lnTo>
                    <a:pt x="22757764" y="2132838"/>
                  </a:lnTo>
                  <a:lnTo>
                    <a:pt x="22757764" y="0"/>
                  </a:lnTo>
                  <a:lnTo>
                    <a:pt x="0" y="0"/>
                  </a:lnTo>
                  <a:lnTo>
                    <a:pt x="0" y="2132838"/>
                  </a:lnTo>
                  <a:close/>
                </a:path>
              </a:pathLst>
            </a:custGeom>
            <a:solidFill>
              <a:srgbClr val="1D24AD"/>
            </a:solidFill>
          </p:spPr>
        </p:sp>
      </p:grpSp>
      <p:grpSp>
        <p:nvGrpSpPr>
          <p:cNvPr name="Group 4" id="4"/>
          <p:cNvGrpSpPr/>
          <p:nvPr/>
        </p:nvGrpSpPr>
        <p:grpSpPr>
          <a:xfrm rot="0">
            <a:off x="17068800" y="0"/>
            <a:ext cx="1219200" cy="1600200"/>
            <a:chOff x="0" y="0"/>
            <a:chExt cx="1625600" cy="2133600"/>
          </a:xfrm>
        </p:grpSpPr>
        <p:sp>
          <p:nvSpPr>
            <p:cNvPr name="Freeform 5" id="5"/>
            <p:cNvSpPr/>
            <p:nvPr/>
          </p:nvSpPr>
          <p:spPr>
            <a:xfrm flipH="false" flipV="false" rot="0">
              <a:off x="0" y="0"/>
              <a:ext cx="1624584" cy="2132838"/>
            </a:xfrm>
            <a:custGeom>
              <a:avLst/>
              <a:gdLst/>
              <a:ahLst/>
              <a:cxnLst/>
              <a:rect r="r" b="b" t="t" l="l"/>
              <a:pathLst>
                <a:path h="2132838" w="1624584">
                  <a:moveTo>
                    <a:pt x="1624584" y="0"/>
                  </a:moveTo>
                  <a:lnTo>
                    <a:pt x="0" y="0"/>
                  </a:lnTo>
                  <a:lnTo>
                    <a:pt x="0" y="2132838"/>
                  </a:lnTo>
                  <a:lnTo>
                    <a:pt x="1624584" y="2132838"/>
                  </a:lnTo>
                  <a:lnTo>
                    <a:pt x="1624584" y="0"/>
                  </a:lnTo>
                  <a:close/>
                </a:path>
              </a:pathLst>
            </a:custGeom>
            <a:solidFill>
              <a:srgbClr val="E99213"/>
            </a:solidFill>
          </p:spPr>
        </p:sp>
      </p:grpSp>
      <p:grpSp>
        <p:nvGrpSpPr>
          <p:cNvPr name="Group 6" id="6"/>
          <p:cNvGrpSpPr/>
          <p:nvPr/>
        </p:nvGrpSpPr>
        <p:grpSpPr>
          <a:xfrm rot="0">
            <a:off x="17049631" y="-19169"/>
            <a:ext cx="1257538" cy="1638538"/>
            <a:chOff x="0" y="0"/>
            <a:chExt cx="1676718" cy="2184718"/>
          </a:xfrm>
        </p:grpSpPr>
        <p:sp>
          <p:nvSpPr>
            <p:cNvPr name="Freeform 7" id="7"/>
            <p:cNvSpPr/>
            <p:nvPr/>
          </p:nvSpPr>
          <p:spPr>
            <a:xfrm flipH="false" flipV="false" rot="0">
              <a:off x="0" y="0"/>
              <a:ext cx="1675638" cy="2183892"/>
            </a:xfrm>
            <a:custGeom>
              <a:avLst/>
              <a:gdLst/>
              <a:ahLst/>
              <a:cxnLst/>
              <a:rect r="r" b="b" t="t" l="l"/>
              <a:pathLst>
                <a:path h="2183892" w="1675638">
                  <a:moveTo>
                    <a:pt x="25527" y="0"/>
                  </a:moveTo>
                  <a:lnTo>
                    <a:pt x="1650111" y="0"/>
                  </a:lnTo>
                  <a:cubicBezTo>
                    <a:pt x="1664208" y="0"/>
                    <a:pt x="1675638" y="11430"/>
                    <a:pt x="1675638" y="25527"/>
                  </a:cubicBezTo>
                  <a:lnTo>
                    <a:pt x="1675638" y="2158365"/>
                  </a:lnTo>
                  <a:cubicBezTo>
                    <a:pt x="1675638" y="2172462"/>
                    <a:pt x="1664208" y="2183892"/>
                    <a:pt x="1650111" y="2183892"/>
                  </a:cubicBezTo>
                  <a:lnTo>
                    <a:pt x="25527" y="2183892"/>
                  </a:lnTo>
                  <a:cubicBezTo>
                    <a:pt x="11430" y="2183892"/>
                    <a:pt x="0" y="2172462"/>
                    <a:pt x="0" y="2158365"/>
                  </a:cubicBezTo>
                  <a:lnTo>
                    <a:pt x="0" y="25527"/>
                  </a:lnTo>
                  <a:cubicBezTo>
                    <a:pt x="0" y="11430"/>
                    <a:pt x="11430" y="0"/>
                    <a:pt x="25527" y="0"/>
                  </a:cubicBezTo>
                  <a:moveTo>
                    <a:pt x="25527" y="51181"/>
                  </a:moveTo>
                  <a:lnTo>
                    <a:pt x="25527" y="25527"/>
                  </a:lnTo>
                  <a:lnTo>
                    <a:pt x="51181" y="25527"/>
                  </a:lnTo>
                  <a:lnTo>
                    <a:pt x="51181" y="2158365"/>
                  </a:lnTo>
                  <a:lnTo>
                    <a:pt x="25527" y="2158365"/>
                  </a:lnTo>
                  <a:lnTo>
                    <a:pt x="25527" y="2132838"/>
                  </a:lnTo>
                  <a:lnTo>
                    <a:pt x="1650111" y="2132838"/>
                  </a:lnTo>
                  <a:lnTo>
                    <a:pt x="1650111" y="2158365"/>
                  </a:lnTo>
                  <a:lnTo>
                    <a:pt x="1624584" y="2158365"/>
                  </a:lnTo>
                  <a:lnTo>
                    <a:pt x="1624584" y="25527"/>
                  </a:lnTo>
                  <a:lnTo>
                    <a:pt x="1650111" y="25527"/>
                  </a:lnTo>
                  <a:lnTo>
                    <a:pt x="1650111" y="51181"/>
                  </a:lnTo>
                  <a:lnTo>
                    <a:pt x="25527" y="51181"/>
                  </a:lnTo>
                  <a:close/>
                </a:path>
              </a:pathLst>
            </a:custGeom>
            <a:solidFill>
              <a:srgbClr val="E99213"/>
            </a:solidFill>
          </p:spPr>
        </p:sp>
      </p:grpSp>
      <p:grpSp>
        <p:nvGrpSpPr>
          <p:cNvPr name="Group 8" id="8"/>
          <p:cNvGrpSpPr/>
          <p:nvPr/>
        </p:nvGrpSpPr>
        <p:grpSpPr>
          <a:xfrm rot="0">
            <a:off x="0" y="9944100"/>
            <a:ext cx="14325600" cy="142875"/>
            <a:chOff x="0" y="0"/>
            <a:chExt cx="19100800" cy="190500"/>
          </a:xfrm>
        </p:grpSpPr>
        <p:sp>
          <p:nvSpPr>
            <p:cNvPr name="Freeform 9" id="9"/>
            <p:cNvSpPr/>
            <p:nvPr/>
          </p:nvSpPr>
          <p:spPr>
            <a:xfrm flipH="false" flipV="false" rot="0">
              <a:off x="0" y="0"/>
              <a:ext cx="19100419" cy="189484"/>
            </a:xfrm>
            <a:custGeom>
              <a:avLst/>
              <a:gdLst/>
              <a:ahLst/>
              <a:cxnLst/>
              <a:rect r="r" b="b" t="t" l="l"/>
              <a:pathLst>
                <a:path h="189484" w="19100419">
                  <a:moveTo>
                    <a:pt x="19100419" y="0"/>
                  </a:moveTo>
                  <a:lnTo>
                    <a:pt x="0" y="0"/>
                  </a:lnTo>
                  <a:lnTo>
                    <a:pt x="0" y="189484"/>
                  </a:lnTo>
                  <a:lnTo>
                    <a:pt x="19100419" y="189484"/>
                  </a:lnTo>
                  <a:lnTo>
                    <a:pt x="19100419" y="0"/>
                  </a:lnTo>
                  <a:close/>
                </a:path>
              </a:pathLst>
            </a:custGeom>
            <a:solidFill>
              <a:srgbClr val="E99213"/>
            </a:solidFill>
          </p:spPr>
        </p:sp>
      </p:grpSp>
      <p:grpSp>
        <p:nvGrpSpPr>
          <p:cNvPr name="Group 10" id="10"/>
          <p:cNvGrpSpPr/>
          <p:nvPr/>
        </p:nvGrpSpPr>
        <p:grpSpPr>
          <a:xfrm rot="0">
            <a:off x="0" y="9715500"/>
            <a:ext cx="14325600" cy="142875"/>
            <a:chOff x="0" y="0"/>
            <a:chExt cx="19100800" cy="190500"/>
          </a:xfrm>
        </p:grpSpPr>
        <p:sp>
          <p:nvSpPr>
            <p:cNvPr name="Freeform 11" id="11"/>
            <p:cNvSpPr/>
            <p:nvPr/>
          </p:nvSpPr>
          <p:spPr>
            <a:xfrm flipH="false" flipV="false" rot="0">
              <a:off x="0" y="0"/>
              <a:ext cx="19100419" cy="189484"/>
            </a:xfrm>
            <a:custGeom>
              <a:avLst/>
              <a:gdLst/>
              <a:ahLst/>
              <a:cxnLst/>
              <a:rect r="r" b="b" t="t" l="l"/>
              <a:pathLst>
                <a:path h="189484" w="19100419">
                  <a:moveTo>
                    <a:pt x="19100419" y="0"/>
                  </a:moveTo>
                  <a:lnTo>
                    <a:pt x="0" y="0"/>
                  </a:lnTo>
                  <a:lnTo>
                    <a:pt x="0" y="189484"/>
                  </a:lnTo>
                  <a:lnTo>
                    <a:pt x="19100419" y="189484"/>
                  </a:lnTo>
                  <a:lnTo>
                    <a:pt x="19100419" y="0"/>
                  </a:lnTo>
                  <a:close/>
                </a:path>
              </a:pathLst>
            </a:custGeom>
            <a:solidFill>
              <a:srgbClr val="1D24AD"/>
            </a:solidFill>
          </p:spPr>
        </p:sp>
      </p:grpSp>
      <p:grpSp>
        <p:nvGrpSpPr>
          <p:cNvPr name="Group 12" id="12"/>
          <p:cNvGrpSpPr/>
          <p:nvPr/>
        </p:nvGrpSpPr>
        <p:grpSpPr>
          <a:xfrm rot="0">
            <a:off x="16459200" y="9944100"/>
            <a:ext cx="1828800" cy="114300"/>
            <a:chOff x="0" y="0"/>
            <a:chExt cx="2438400" cy="152400"/>
          </a:xfrm>
        </p:grpSpPr>
        <p:sp>
          <p:nvSpPr>
            <p:cNvPr name="Freeform 13" id="13"/>
            <p:cNvSpPr/>
            <p:nvPr/>
          </p:nvSpPr>
          <p:spPr>
            <a:xfrm flipH="false" flipV="false" rot="0">
              <a:off x="0" y="0"/>
              <a:ext cx="2437638" cy="151384"/>
            </a:xfrm>
            <a:custGeom>
              <a:avLst/>
              <a:gdLst/>
              <a:ahLst/>
              <a:cxnLst/>
              <a:rect r="r" b="b" t="t" l="l"/>
              <a:pathLst>
                <a:path h="151384" w="2437638">
                  <a:moveTo>
                    <a:pt x="2437638" y="0"/>
                  </a:moveTo>
                  <a:lnTo>
                    <a:pt x="0" y="0"/>
                  </a:lnTo>
                  <a:lnTo>
                    <a:pt x="0" y="151384"/>
                  </a:lnTo>
                  <a:lnTo>
                    <a:pt x="2437638" y="151384"/>
                  </a:lnTo>
                  <a:lnTo>
                    <a:pt x="2437638" y="0"/>
                  </a:lnTo>
                  <a:close/>
                </a:path>
              </a:pathLst>
            </a:custGeom>
            <a:solidFill>
              <a:srgbClr val="E99213"/>
            </a:solidFill>
          </p:spPr>
        </p:sp>
      </p:grpSp>
      <p:grpSp>
        <p:nvGrpSpPr>
          <p:cNvPr name="Group 14" id="14"/>
          <p:cNvGrpSpPr/>
          <p:nvPr/>
        </p:nvGrpSpPr>
        <p:grpSpPr>
          <a:xfrm rot="0">
            <a:off x="16459200" y="9715500"/>
            <a:ext cx="1828800" cy="114300"/>
            <a:chOff x="0" y="0"/>
            <a:chExt cx="2438400" cy="152400"/>
          </a:xfrm>
        </p:grpSpPr>
        <p:sp>
          <p:nvSpPr>
            <p:cNvPr name="Freeform 15" id="15"/>
            <p:cNvSpPr/>
            <p:nvPr/>
          </p:nvSpPr>
          <p:spPr>
            <a:xfrm flipH="false" flipV="false" rot="0">
              <a:off x="0" y="0"/>
              <a:ext cx="2437638" cy="151384"/>
            </a:xfrm>
            <a:custGeom>
              <a:avLst/>
              <a:gdLst/>
              <a:ahLst/>
              <a:cxnLst/>
              <a:rect r="r" b="b" t="t" l="l"/>
              <a:pathLst>
                <a:path h="151384" w="2437638">
                  <a:moveTo>
                    <a:pt x="2437638" y="0"/>
                  </a:moveTo>
                  <a:lnTo>
                    <a:pt x="0" y="0"/>
                  </a:lnTo>
                  <a:lnTo>
                    <a:pt x="0" y="151384"/>
                  </a:lnTo>
                  <a:lnTo>
                    <a:pt x="2437638" y="151384"/>
                  </a:lnTo>
                  <a:lnTo>
                    <a:pt x="2437638" y="0"/>
                  </a:lnTo>
                  <a:close/>
                </a:path>
              </a:pathLst>
            </a:custGeom>
            <a:solidFill>
              <a:srgbClr val="1D24AD"/>
            </a:solidFill>
          </p:spPr>
        </p:sp>
      </p:grpSp>
      <p:sp>
        <p:nvSpPr>
          <p:cNvPr name="TextBox 16" id="16"/>
          <p:cNvSpPr txBox="true"/>
          <p:nvPr/>
        </p:nvSpPr>
        <p:spPr>
          <a:xfrm rot="0">
            <a:off x="7258050" y="250825"/>
            <a:ext cx="3771900" cy="942308"/>
          </a:xfrm>
          <a:prstGeom prst="rect">
            <a:avLst/>
          </a:prstGeom>
        </p:spPr>
        <p:txBody>
          <a:bodyPr anchor="t" rtlCol="false" tIns="0" lIns="0" bIns="0" rIns="0">
            <a:spAutoFit/>
          </a:bodyPr>
          <a:lstStyle/>
          <a:p>
            <a:pPr algn="ctr">
              <a:lnSpc>
                <a:spcPts val="6480"/>
              </a:lnSpc>
            </a:pPr>
            <a:r>
              <a:rPr lang="en-US" b="true" sz="5400" spc="-7">
                <a:solidFill>
                  <a:srgbClr val="FFFFFF"/>
                </a:solidFill>
                <a:latin typeface="Times New Roman MT Bold"/>
                <a:ea typeface="Times New Roman MT Bold"/>
                <a:cs typeface="Times New Roman MT Bold"/>
                <a:sym typeface="Times New Roman MT Bold"/>
              </a:rPr>
              <a:t>References</a:t>
            </a:r>
          </a:p>
        </p:txBody>
      </p:sp>
      <p:sp>
        <p:nvSpPr>
          <p:cNvPr name="TextBox 17" id="17"/>
          <p:cNvSpPr txBox="true"/>
          <p:nvPr/>
        </p:nvSpPr>
        <p:spPr>
          <a:xfrm rot="0">
            <a:off x="1635121" y="2182479"/>
            <a:ext cx="14447520" cy="6877050"/>
          </a:xfrm>
          <a:prstGeom prst="rect">
            <a:avLst/>
          </a:prstGeom>
        </p:spPr>
        <p:txBody>
          <a:bodyPr anchor="t" rtlCol="false" tIns="0" lIns="0" bIns="0" rIns="0">
            <a:spAutoFit/>
          </a:bodyPr>
          <a:lstStyle/>
          <a:p>
            <a:pPr algn="just">
              <a:lnSpc>
                <a:spcPts val="3120"/>
              </a:lnSpc>
            </a:pPr>
            <a:r>
              <a:rPr lang="en-US" sz="2600">
                <a:solidFill>
                  <a:srgbClr val="333333"/>
                </a:solidFill>
                <a:latin typeface="Calibri (MS)"/>
                <a:ea typeface="Calibri (MS)"/>
                <a:cs typeface="Calibri (MS)"/>
                <a:sym typeface="Calibri (MS)"/>
              </a:rPr>
              <a:t>1. S. Malini, R. R. Hariharan, R. Naveen Kumar, R. Ragul, and S. Vijay Prabhu, “Smart Wireless Resonant Charging of Electric Vehicles (EV),” 2024 10th International Conference on Advanced Computing and Communication Systems (ICACCS), Coimbatore, India, 2024, pp. 919–923, doi: 10.1109/ICACCS60874.2024.10717057</a:t>
            </a:r>
          </a:p>
          <a:p>
            <a:pPr algn="just">
              <a:lnSpc>
                <a:spcPts val="1199"/>
              </a:lnSpc>
            </a:pPr>
          </a:p>
          <a:p>
            <a:pPr algn="just">
              <a:lnSpc>
                <a:spcPts val="3120"/>
              </a:lnSpc>
            </a:pPr>
            <a:r>
              <a:rPr lang="en-US" sz="2600">
                <a:solidFill>
                  <a:srgbClr val="333333"/>
                </a:solidFill>
                <a:latin typeface="Calibri (MS)"/>
                <a:ea typeface="Calibri (MS)"/>
                <a:cs typeface="Calibri (MS)"/>
                <a:sym typeface="Calibri (MS)"/>
              </a:rPr>
              <a:t>2. Wireless Power Transfer for EVs – IJAREEIE K. Rajkumar, R. Kumar, and S. Praveen, “Wireless Power Transfer for Electric Vehicles Using Resonant Inductive Coupling,” International Journal of Advanced Research in Electrical, Electronics and Instrumentation Engineering, vol. 6, no. 10, pp. 7768–7773, 2017.</a:t>
            </a:r>
          </a:p>
          <a:p>
            <a:pPr algn="just">
              <a:lnSpc>
                <a:spcPts val="1199"/>
              </a:lnSpc>
            </a:pPr>
          </a:p>
          <a:p>
            <a:pPr algn="just">
              <a:lnSpc>
                <a:spcPts val="3120"/>
              </a:lnSpc>
            </a:pPr>
            <a:r>
              <a:rPr lang="en-US" sz="2600">
                <a:solidFill>
                  <a:srgbClr val="000000"/>
                </a:solidFill>
                <a:latin typeface="Calibri (MS)"/>
                <a:ea typeface="Calibri (MS)"/>
                <a:cs typeface="Calibri (MS)"/>
                <a:sym typeface="Calibri (MS)"/>
              </a:rPr>
              <a:t>3.</a:t>
            </a:r>
            <a:r>
              <a:rPr lang="en-US" sz="2600">
                <a:solidFill>
                  <a:srgbClr val="333333"/>
                </a:solidFill>
                <a:latin typeface="Calibri (MS)"/>
                <a:ea typeface="Calibri (MS)"/>
                <a:cs typeface="Calibri (MS)"/>
                <a:sym typeface="Calibri (MS)"/>
              </a:rPr>
              <a:t> E. Ayisire, A. El-Shahat, and A. Sharaf,</a:t>
            </a:r>
          </a:p>
          <a:p>
            <a:pPr algn="just">
              <a:lnSpc>
                <a:spcPts val="3120"/>
              </a:lnSpc>
            </a:pPr>
            <a:r>
              <a:rPr lang="en-US" sz="2600">
                <a:solidFill>
                  <a:srgbClr val="333333"/>
                </a:solidFill>
                <a:latin typeface="Calibri (MS)"/>
                <a:ea typeface="Calibri (MS)"/>
                <a:cs typeface="Calibri (MS)"/>
                <a:sym typeface="Calibri (MS)"/>
              </a:rPr>
              <a:t> “Magnetic Resonance Coupling Modelling for Electric Vehicles Wireless Charging,”</a:t>
            </a:r>
          </a:p>
          <a:p>
            <a:pPr algn="just">
              <a:lnSpc>
                <a:spcPts val="3120"/>
              </a:lnSpc>
            </a:pPr>
            <a:r>
              <a:rPr lang="en-US" sz="2600">
                <a:solidFill>
                  <a:srgbClr val="333333"/>
                </a:solidFill>
                <a:latin typeface="Calibri (MS)"/>
                <a:ea typeface="Calibri (MS)"/>
                <a:cs typeface="Calibri (MS)"/>
                <a:sym typeface="Calibri (MS)"/>
              </a:rPr>
              <a:t> in Proc. IEEE Conference on Power Electronics, Georgia Southern University, USA, 2018,</a:t>
            </a:r>
          </a:p>
          <a:p>
            <a:pPr algn="just">
              <a:lnSpc>
                <a:spcPts val="1199"/>
              </a:lnSpc>
            </a:pPr>
          </a:p>
          <a:p>
            <a:pPr algn="just">
              <a:lnSpc>
                <a:spcPts val="3120"/>
              </a:lnSpc>
            </a:pPr>
            <a:r>
              <a:rPr lang="en-US" sz="2600">
                <a:solidFill>
                  <a:srgbClr val="333333"/>
                </a:solidFill>
                <a:latin typeface="Calibri (MS)"/>
                <a:ea typeface="Calibri (MS)"/>
                <a:cs typeface="Calibri (MS)"/>
                <a:sym typeface="Calibri (MS)"/>
              </a:rPr>
              <a:t>4. Bukya, R., &amp; Mangu, B. (2022). Wireless EV Battery Charging system using circular-square coupled coils with interoperability and misalignments. International Journal of Engineering &amp; Computer Science &amp; Electronics, 14, 6080–6096.</a:t>
            </a:r>
          </a:p>
          <a:p>
            <a:pPr algn="just">
              <a:lnSpc>
                <a:spcPts val="1199"/>
              </a:lnSpc>
            </a:pPr>
          </a:p>
          <a:p>
            <a:pPr algn="just">
              <a:lnSpc>
                <a:spcPts val="3120"/>
              </a:lnSpc>
            </a:pPr>
            <a:r>
              <a:rPr lang="en-US" sz="2600">
                <a:solidFill>
                  <a:srgbClr val="000000"/>
                </a:solidFill>
                <a:latin typeface="Calibri (MS)"/>
                <a:ea typeface="Calibri (MS)"/>
                <a:cs typeface="Calibri (MS)"/>
                <a:sym typeface="Calibri (MS)"/>
              </a:rPr>
              <a:t>5.</a:t>
            </a:r>
            <a:r>
              <a:rPr lang="en-US" sz="2600">
                <a:solidFill>
                  <a:srgbClr val="333333"/>
                </a:solidFill>
                <a:latin typeface="Calibri (MS)"/>
                <a:ea typeface="Calibri (MS)"/>
                <a:cs typeface="Calibri (MS)"/>
                <a:sym typeface="Calibri (MS)"/>
              </a:rPr>
              <a:t> A. El-Shahat and E. Ayisire,</a:t>
            </a:r>
          </a:p>
          <a:p>
            <a:pPr algn="just">
              <a:lnSpc>
                <a:spcPts val="3120"/>
              </a:lnSpc>
            </a:pPr>
            <a:r>
              <a:rPr lang="en-US" sz="2600">
                <a:solidFill>
                  <a:srgbClr val="333333"/>
                </a:solidFill>
                <a:latin typeface="Calibri (MS)"/>
                <a:ea typeface="Calibri (MS)"/>
                <a:cs typeface="Calibri (MS)"/>
                <a:sym typeface="Calibri (MS)"/>
              </a:rPr>
              <a:t> “An Adaptive Resonant Inductive Wireless Charging System for Electric Vehicles,” AIMS Energy, vol. 13, no. 2, pp. 345–364, Feb. 2025, doi: 10.3934/energy.2025023.</a:t>
            </a:r>
          </a:p>
        </p:txBody>
      </p:sp>
      <p:grpSp>
        <p:nvGrpSpPr>
          <p:cNvPr name="Group 18" id="18"/>
          <p:cNvGrpSpPr>
            <a:grpSpLocks noChangeAspect="true"/>
          </p:cNvGrpSpPr>
          <p:nvPr/>
        </p:nvGrpSpPr>
        <p:grpSpPr>
          <a:xfrm rot="0">
            <a:off x="14414500" y="9644064"/>
            <a:ext cx="1892299" cy="528638"/>
            <a:chOff x="0" y="0"/>
            <a:chExt cx="2523066" cy="704850"/>
          </a:xfrm>
        </p:grpSpPr>
        <p:sp>
          <p:nvSpPr>
            <p:cNvPr name="Freeform 19" id="19"/>
            <p:cNvSpPr/>
            <p:nvPr/>
          </p:nvSpPr>
          <p:spPr>
            <a:xfrm flipH="false" flipV="false" rot="0">
              <a:off x="0" y="0"/>
              <a:ext cx="2523109" cy="704850"/>
            </a:xfrm>
            <a:custGeom>
              <a:avLst/>
              <a:gdLst/>
              <a:ahLst/>
              <a:cxnLst/>
              <a:rect r="r" b="b" t="t" l="l"/>
              <a:pathLst>
                <a:path h="704850" w="2523109">
                  <a:moveTo>
                    <a:pt x="0" y="0"/>
                  </a:moveTo>
                  <a:lnTo>
                    <a:pt x="2523109" y="0"/>
                  </a:lnTo>
                  <a:lnTo>
                    <a:pt x="2523109" y="704850"/>
                  </a:lnTo>
                  <a:lnTo>
                    <a:pt x="0" y="704850"/>
                  </a:lnTo>
                  <a:lnTo>
                    <a:pt x="0" y="0"/>
                  </a:lnTo>
                  <a:close/>
                </a:path>
              </a:pathLst>
            </a:custGeom>
            <a:blipFill>
              <a:blip r:embed="rId2"/>
              <a:stretch>
                <a:fillRect l="0" t="-17417" r="0" b="-17966"/>
              </a:stretch>
            </a:blipFill>
          </p:spPr>
        </p:sp>
      </p:gr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7068800" cy="1600200"/>
            <a:chOff x="0" y="0"/>
            <a:chExt cx="22758400" cy="2133600"/>
          </a:xfrm>
        </p:grpSpPr>
        <p:sp>
          <p:nvSpPr>
            <p:cNvPr name="Freeform 3" id="3"/>
            <p:cNvSpPr/>
            <p:nvPr/>
          </p:nvSpPr>
          <p:spPr>
            <a:xfrm flipH="false" flipV="false" rot="0">
              <a:off x="0" y="0"/>
              <a:ext cx="22757764" cy="2132838"/>
            </a:xfrm>
            <a:custGeom>
              <a:avLst/>
              <a:gdLst/>
              <a:ahLst/>
              <a:cxnLst/>
              <a:rect r="r" b="b" t="t" l="l"/>
              <a:pathLst>
                <a:path h="2132838" w="22757764">
                  <a:moveTo>
                    <a:pt x="0" y="2132838"/>
                  </a:moveTo>
                  <a:lnTo>
                    <a:pt x="22757764" y="2132838"/>
                  </a:lnTo>
                  <a:lnTo>
                    <a:pt x="22757764" y="0"/>
                  </a:lnTo>
                  <a:lnTo>
                    <a:pt x="0" y="0"/>
                  </a:lnTo>
                  <a:lnTo>
                    <a:pt x="0" y="2132838"/>
                  </a:lnTo>
                  <a:close/>
                </a:path>
              </a:pathLst>
            </a:custGeom>
            <a:solidFill>
              <a:srgbClr val="1D24AD"/>
            </a:solidFill>
          </p:spPr>
        </p:sp>
      </p:grpSp>
      <p:grpSp>
        <p:nvGrpSpPr>
          <p:cNvPr name="Group 4" id="4"/>
          <p:cNvGrpSpPr/>
          <p:nvPr/>
        </p:nvGrpSpPr>
        <p:grpSpPr>
          <a:xfrm rot="0">
            <a:off x="17068800" y="0"/>
            <a:ext cx="1219200" cy="1600200"/>
            <a:chOff x="0" y="0"/>
            <a:chExt cx="1625600" cy="2133600"/>
          </a:xfrm>
        </p:grpSpPr>
        <p:sp>
          <p:nvSpPr>
            <p:cNvPr name="Freeform 5" id="5"/>
            <p:cNvSpPr/>
            <p:nvPr/>
          </p:nvSpPr>
          <p:spPr>
            <a:xfrm flipH="false" flipV="false" rot="0">
              <a:off x="0" y="0"/>
              <a:ext cx="1624584" cy="2132838"/>
            </a:xfrm>
            <a:custGeom>
              <a:avLst/>
              <a:gdLst/>
              <a:ahLst/>
              <a:cxnLst/>
              <a:rect r="r" b="b" t="t" l="l"/>
              <a:pathLst>
                <a:path h="2132838" w="1624584">
                  <a:moveTo>
                    <a:pt x="1624584" y="0"/>
                  </a:moveTo>
                  <a:lnTo>
                    <a:pt x="0" y="0"/>
                  </a:lnTo>
                  <a:lnTo>
                    <a:pt x="0" y="2132838"/>
                  </a:lnTo>
                  <a:lnTo>
                    <a:pt x="1624584" y="2132838"/>
                  </a:lnTo>
                  <a:lnTo>
                    <a:pt x="1624584" y="0"/>
                  </a:lnTo>
                  <a:close/>
                </a:path>
              </a:pathLst>
            </a:custGeom>
            <a:solidFill>
              <a:srgbClr val="E99213"/>
            </a:solidFill>
          </p:spPr>
        </p:sp>
      </p:grpSp>
      <p:grpSp>
        <p:nvGrpSpPr>
          <p:cNvPr name="Group 6" id="6"/>
          <p:cNvGrpSpPr/>
          <p:nvPr/>
        </p:nvGrpSpPr>
        <p:grpSpPr>
          <a:xfrm rot="0">
            <a:off x="17049631" y="-19169"/>
            <a:ext cx="1257538" cy="1638538"/>
            <a:chOff x="0" y="0"/>
            <a:chExt cx="1676718" cy="2184718"/>
          </a:xfrm>
        </p:grpSpPr>
        <p:sp>
          <p:nvSpPr>
            <p:cNvPr name="Freeform 7" id="7"/>
            <p:cNvSpPr/>
            <p:nvPr/>
          </p:nvSpPr>
          <p:spPr>
            <a:xfrm flipH="false" flipV="false" rot="0">
              <a:off x="0" y="0"/>
              <a:ext cx="1675638" cy="2183892"/>
            </a:xfrm>
            <a:custGeom>
              <a:avLst/>
              <a:gdLst/>
              <a:ahLst/>
              <a:cxnLst/>
              <a:rect r="r" b="b" t="t" l="l"/>
              <a:pathLst>
                <a:path h="2183892" w="1675638">
                  <a:moveTo>
                    <a:pt x="25527" y="0"/>
                  </a:moveTo>
                  <a:lnTo>
                    <a:pt x="1650111" y="0"/>
                  </a:lnTo>
                  <a:cubicBezTo>
                    <a:pt x="1664208" y="0"/>
                    <a:pt x="1675638" y="11430"/>
                    <a:pt x="1675638" y="25527"/>
                  </a:cubicBezTo>
                  <a:lnTo>
                    <a:pt x="1675638" y="2158365"/>
                  </a:lnTo>
                  <a:cubicBezTo>
                    <a:pt x="1675638" y="2172462"/>
                    <a:pt x="1664208" y="2183892"/>
                    <a:pt x="1650111" y="2183892"/>
                  </a:cubicBezTo>
                  <a:lnTo>
                    <a:pt x="25527" y="2183892"/>
                  </a:lnTo>
                  <a:cubicBezTo>
                    <a:pt x="11430" y="2183892"/>
                    <a:pt x="0" y="2172462"/>
                    <a:pt x="0" y="2158365"/>
                  </a:cubicBezTo>
                  <a:lnTo>
                    <a:pt x="0" y="25527"/>
                  </a:lnTo>
                  <a:cubicBezTo>
                    <a:pt x="0" y="11430"/>
                    <a:pt x="11430" y="0"/>
                    <a:pt x="25527" y="0"/>
                  </a:cubicBezTo>
                  <a:moveTo>
                    <a:pt x="25527" y="51181"/>
                  </a:moveTo>
                  <a:lnTo>
                    <a:pt x="25527" y="25527"/>
                  </a:lnTo>
                  <a:lnTo>
                    <a:pt x="51181" y="25527"/>
                  </a:lnTo>
                  <a:lnTo>
                    <a:pt x="51181" y="2158365"/>
                  </a:lnTo>
                  <a:lnTo>
                    <a:pt x="25527" y="2158365"/>
                  </a:lnTo>
                  <a:lnTo>
                    <a:pt x="25527" y="2132838"/>
                  </a:lnTo>
                  <a:lnTo>
                    <a:pt x="1650111" y="2132838"/>
                  </a:lnTo>
                  <a:lnTo>
                    <a:pt x="1650111" y="2158365"/>
                  </a:lnTo>
                  <a:lnTo>
                    <a:pt x="1624584" y="2158365"/>
                  </a:lnTo>
                  <a:lnTo>
                    <a:pt x="1624584" y="25527"/>
                  </a:lnTo>
                  <a:lnTo>
                    <a:pt x="1650111" y="25527"/>
                  </a:lnTo>
                  <a:lnTo>
                    <a:pt x="1650111" y="51181"/>
                  </a:lnTo>
                  <a:lnTo>
                    <a:pt x="25527" y="51181"/>
                  </a:lnTo>
                  <a:close/>
                </a:path>
              </a:pathLst>
            </a:custGeom>
            <a:solidFill>
              <a:srgbClr val="E99213"/>
            </a:solidFill>
          </p:spPr>
        </p:sp>
      </p:grpSp>
      <p:grpSp>
        <p:nvGrpSpPr>
          <p:cNvPr name="Group 8" id="8"/>
          <p:cNvGrpSpPr/>
          <p:nvPr/>
        </p:nvGrpSpPr>
        <p:grpSpPr>
          <a:xfrm rot="0">
            <a:off x="0" y="9944100"/>
            <a:ext cx="14325600" cy="142875"/>
            <a:chOff x="0" y="0"/>
            <a:chExt cx="19100800" cy="190500"/>
          </a:xfrm>
        </p:grpSpPr>
        <p:sp>
          <p:nvSpPr>
            <p:cNvPr name="Freeform 9" id="9"/>
            <p:cNvSpPr/>
            <p:nvPr/>
          </p:nvSpPr>
          <p:spPr>
            <a:xfrm flipH="false" flipV="false" rot="0">
              <a:off x="0" y="0"/>
              <a:ext cx="19100419" cy="189484"/>
            </a:xfrm>
            <a:custGeom>
              <a:avLst/>
              <a:gdLst/>
              <a:ahLst/>
              <a:cxnLst/>
              <a:rect r="r" b="b" t="t" l="l"/>
              <a:pathLst>
                <a:path h="189484" w="19100419">
                  <a:moveTo>
                    <a:pt x="19100419" y="0"/>
                  </a:moveTo>
                  <a:lnTo>
                    <a:pt x="0" y="0"/>
                  </a:lnTo>
                  <a:lnTo>
                    <a:pt x="0" y="189484"/>
                  </a:lnTo>
                  <a:lnTo>
                    <a:pt x="19100419" y="189484"/>
                  </a:lnTo>
                  <a:lnTo>
                    <a:pt x="19100419" y="0"/>
                  </a:lnTo>
                  <a:close/>
                </a:path>
              </a:pathLst>
            </a:custGeom>
            <a:solidFill>
              <a:srgbClr val="E99213"/>
            </a:solidFill>
          </p:spPr>
        </p:sp>
      </p:grpSp>
      <p:grpSp>
        <p:nvGrpSpPr>
          <p:cNvPr name="Group 10" id="10"/>
          <p:cNvGrpSpPr/>
          <p:nvPr/>
        </p:nvGrpSpPr>
        <p:grpSpPr>
          <a:xfrm rot="0">
            <a:off x="0" y="9715500"/>
            <a:ext cx="14325600" cy="142875"/>
            <a:chOff x="0" y="0"/>
            <a:chExt cx="19100800" cy="190500"/>
          </a:xfrm>
        </p:grpSpPr>
        <p:sp>
          <p:nvSpPr>
            <p:cNvPr name="Freeform 11" id="11"/>
            <p:cNvSpPr/>
            <p:nvPr/>
          </p:nvSpPr>
          <p:spPr>
            <a:xfrm flipH="false" flipV="false" rot="0">
              <a:off x="0" y="0"/>
              <a:ext cx="19100419" cy="189484"/>
            </a:xfrm>
            <a:custGeom>
              <a:avLst/>
              <a:gdLst/>
              <a:ahLst/>
              <a:cxnLst/>
              <a:rect r="r" b="b" t="t" l="l"/>
              <a:pathLst>
                <a:path h="189484" w="19100419">
                  <a:moveTo>
                    <a:pt x="19100419" y="0"/>
                  </a:moveTo>
                  <a:lnTo>
                    <a:pt x="0" y="0"/>
                  </a:lnTo>
                  <a:lnTo>
                    <a:pt x="0" y="189484"/>
                  </a:lnTo>
                  <a:lnTo>
                    <a:pt x="19100419" y="189484"/>
                  </a:lnTo>
                  <a:lnTo>
                    <a:pt x="19100419" y="0"/>
                  </a:lnTo>
                  <a:close/>
                </a:path>
              </a:pathLst>
            </a:custGeom>
            <a:solidFill>
              <a:srgbClr val="1D24AD"/>
            </a:solidFill>
          </p:spPr>
        </p:sp>
      </p:grpSp>
      <p:grpSp>
        <p:nvGrpSpPr>
          <p:cNvPr name="Group 12" id="12"/>
          <p:cNvGrpSpPr/>
          <p:nvPr/>
        </p:nvGrpSpPr>
        <p:grpSpPr>
          <a:xfrm rot="0">
            <a:off x="16459200" y="9944100"/>
            <a:ext cx="1828800" cy="114300"/>
            <a:chOff x="0" y="0"/>
            <a:chExt cx="2438400" cy="152400"/>
          </a:xfrm>
        </p:grpSpPr>
        <p:sp>
          <p:nvSpPr>
            <p:cNvPr name="Freeform 13" id="13"/>
            <p:cNvSpPr/>
            <p:nvPr/>
          </p:nvSpPr>
          <p:spPr>
            <a:xfrm flipH="false" flipV="false" rot="0">
              <a:off x="0" y="0"/>
              <a:ext cx="2437638" cy="151384"/>
            </a:xfrm>
            <a:custGeom>
              <a:avLst/>
              <a:gdLst/>
              <a:ahLst/>
              <a:cxnLst/>
              <a:rect r="r" b="b" t="t" l="l"/>
              <a:pathLst>
                <a:path h="151384" w="2437638">
                  <a:moveTo>
                    <a:pt x="2437638" y="0"/>
                  </a:moveTo>
                  <a:lnTo>
                    <a:pt x="0" y="0"/>
                  </a:lnTo>
                  <a:lnTo>
                    <a:pt x="0" y="151384"/>
                  </a:lnTo>
                  <a:lnTo>
                    <a:pt x="2437638" y="151384"/>
                  </a:lnTo>
                  <a:lnTo>
                    <a:pt x="2437638" y="0"/>
                  </a:lnTo>
                  <a:close/>
                </a:path>
              </a:pathLst>
            </a:custGeom>
            <a:solidFill>
              <a:srgbClr val="E99213"/>
            </a:solidFill>
          </p:spPr>
        </p:sp>
      </p:grpSp>
      <p:grpSp>
        <p:nvGrpSpPr>
          <p:cNvPr name="Group 14" id="14"/>
          <p:cNvGrpSpPr/>
          <p:nvPr/>
        </p:nvGrpSpPr>
        <p:grpSpPr>
          <a:xfrm rot="0">
            <a:off x="16459200" y="9715500"/>
            <a:ext cx="1828800" cy="114300"/>
            <a:chOff x="0" y="0"/>
            <a:chExt cx="2438400" cy="152400"/>
          </a:xfrm>
        </p:grpSpPr>
        <p:sp>
          <p:nvSpPr>
            <p:cNvPr name="Freeform 15" id="15"/>
            <p:cNvSpPr/>
            <p:nvPr/>
          </p:nvSpPr>
          <p:spPr>
            <a:xfrm flipH="false" flipV="false" rot="0">
              <a:off x="0" y="0"/>
              <a:ext cx="2437638" cy="151384"/>
            </a:xfrm>
            <a:custGeom>
              <a:avLst/>
              <a:gdLst/>
              <a:ahLst/>
              <a:cxnLst/>
              <a:rect r="r" b="b" t="t" l="l"/>
              <a:pathLst>
                <a:path h="151384" w="2437638">
                  <a:moveTo>
                    <a:pt x="2437638" y="0"/>
                  </a:moveTo>
                  <a:lnTo>
                    <a:pt x="0" y="0"/>
                  </a:lnTo>
                  <a:lnTo>
                    <a:pt x="0" y="151384"/>
                  </a:lnTo>
                  <a:lnTo>
                    <a:pt x="2437638" y="151384"/>
                  </a:lnTo>
                  <a:lnTo>
                    <a:pt x="2437638" y="0"/>
                  </a:lnTo>
                  <a:close/>
                </a:path>
              </a:pathLst>
            </a:custGeom>
            <a:solidFill>
              <a:srgbClr val="1D24AD"/>
            </a:solidFill>
          </p:spPr>
        </p:sp>
      </p:grpSp>
      <p:sp>
        <p:nvSpPr>
          <p:cNvPr name="TextBox 16" id="16"/>
          <p:cNvSpPr txBox="true"/>
          <p:nvPr/>
        </p:nvSpPr>
        <p:spPr>
          <a:xfrm rot="0">
            <a:off x="1028700" y="2765145"/>
            <a:ext cx="16230600" cy="4259580"/>
          </a:xfrm>
          <a:prstGeom prst="rect">
            <a:avLst/>
          </a:prstGeom>
        </p:spPr>
        <p:txBody>
          <a:bodyPr anchor="t" rtlCol="false" tIns="0" lIns="0" bIns="0" rIns="0">
            <a:spAutoFit/>
          </a:bodyPr>
          <a:lstStyle/>
          <a:p>
            <a:pPr algn="l">
              <a:lnSpc>
                <a:spcPts val="4425"/>
              </a:lnSpc>
            </a:pPr>
            <a:r>
              <a:rPr lang="en-US" sz="4200">
                <a:solidFill>
                  <a:srgbClr val="000000"/>
                </a:solidFill>
                <a:latin typeface="Times New Roman MT"/>
                <a:ea typeface="Times New Roman MT"/>
                <a:cs typeface="Times New Roman MT"/>
                <a:sym typeface="Times New Roman MT"/>
              </a:rPr>
              <a:t>1. </a:t>
            </a:r>
            <a:r>
              <a:rPr lang="en-US" sz="4200" b="true">
                <a:solidFill>
                  <a:srgbClr val="000000"/>
                </a:solidFill>
                <a:latin typeface="Times New Roman MT Bold"/>
                <a:ea typeface="Times New Roman MT Bold"/>
                <a:cs typeface="Times New Roman MT Bold"/>
                <a:sym typeface="Times New Roman MT Bold"/>
              </a:rPr>
              <a:t>Project Area </a:t>
            </a:r>
            <a:r>
              <a:rPr lang="en-US" sz="4200">
                <a:solidFill>
                  <a:srgbClr val="000000"/>
                </a:solidFill>
                <a:latin typeface="Times New Roman MT"/>
                <a:ea typeface="Times New Roman MT"/>
                <a:cs typeface="Times New Roman MT"/>
                <a:sym typeface="Times New Roman MT"/>
              </a:rPr>
              <a:t>    	     : EV/Embedded Systems/Power Electronics</a:t>
            </a:r>
          </a:p>
          <a:p>
            <a:pPr algn="l">
              <a:lnSpc>
                <a:spcPts val="1579"/>
              </a:lnSpc>
            </a:pPr>
          </a:p>
          <a:p>
            <a:pPr algn="l">
              <a:lnSpc>
                <a:spcPts val="4422"/>
              </a:lnSpc>
            </a:pPr>
            <a:r>
              <a:rPr lang="en-US" sz="4200">
                <a:solidFill>
                  <a:srgbClr val="000000"/>
                </a:solidFill>
                <a:latin typeface="Times New Roman MT"/>
                <a:ea typeface="Times New Roman MT"/>
                <a:cs typeface="Times New Roman MT"/>
                <a:sym typeface="Times New Roman MT"/>
              </a:rPr>
              <a:t>2. </a:t>
            </a:r>
            <a:r>
              <a:rPr lang="en-US" sz="4200" b="true">
                <a:solidFill>
                  <a:srgbClr val="000000"/>
                </a:solidFill>
                <a:latin typeface="Times New Roman MT Bold"/>
                <a:ea typeface="Times New Roman MT Bold"/>
                <a:cs typeface="Times New Roman MT Bold"/>
                <a:sym typeface="Times New Roman MT Bold"/>
              </a:rPr>
              <a:t>Project Title   </a:t>
            </a:r>
            <a:r>
              <a:rPr lang="en-US" sz="4200">
                <a:solidFill>
                  <a:srgbClr val="000000"/>
                </a:solidFill>
                <a:latin typeface="Times New Roman MT"/>
                <a:ea typeface="Times New Roman MT"/>
                <a:cs typeface="Times New Roman MT"/>
                <a:sym typeface="Times New Roman MT"/>
              </a:rPr>
              <a:t>         : Dynamic Charging of EV using Magnetic             </a:t>
            </a:r>
            <a:r>
              <a:rPr lang="en-US" sz="4200">
                <a:solidFill>
                  <a:srgbClr val="FFFFFF"/>
                </a:solidFill>
                <a:latin typeface="Times New Roman MT"/>
                <a:ea typeface="Times New Roman MT"/>
                <a:cs typeface="Times New Roman MT"/>
                <a:sym typeface="Times New Roman MT"/>
              </a:rPr>
              <a:t>.</a:t>
            </a:r>
            <a:r>
              <a:rPr lang="en-US" sz="4200">
                <a:solidFill>
                  <a:srgbClr val="000000"/>
                </a:solidFill>
                <a:latin typeface="Times New Roman MT"/>
                <a:ea typeface="Times New Roman MT"/>
                <a:cs typeface="Times New Roman MT"/>
                <a:sym typeface="Times New Roman MT"/>
              </a:rPr>
              <a:t>                                      </a:t>
            </a:r>
            <a:r>
              <a:rPr lang="en-US" sz="4200">
                <a:solidFill>
                  <a:srgbClr val="000000"/>
                </a:solidFill>
                <a:latin typeface="Times New Roman MT"/>
                <a:ea typeface="Times New Roman MT"/>
                <a:cs typeface="Times New Roman MT"/>
                <a:sym typeface="Times New Roman MT"/>
              </a:rPr>
              <a:t>Resonance Charging</a:t>
            </a:r>
          </a:p>
          <a:p>
            <a:pPr algn="l">
              <a:lnSpc>
                <a:spcPts val="1579"/>
              </a:lnSpc>
            </a:pPr>
          </a:p>
          <a:p>
            <a:pPr algn="l">
              <a:lnSpc>
                <a:spcPts val="4425"/>
              </a:lnSpc>
            </a:pPr>
            <a:r>
              <a:rPr lang="en-US" sz="4200">
                <a:solidFill>
                  <a:srgbClr val="000000"/>
                </a:solidFill>
                <a:latin typeface="Times New Roman MT"/>
                <a:ea typeface="Times New Roman MT"/>
                <a:cs typeface="Times New Roman MT"/>
                <a:sym typeface="Times New Roman MT"/>
              </a:rPr>
              <a:t>3. </a:t>
            </a:r>
            <a:r>
              <a:rPr lang="en-US" sz="4200" b="true">
                <a:solidFill>
                  <a:srgbClr val="000000"/>
                </a:solidFill>
                <a:latin typeface="Times New Roman MT Bold"/>
                <a:ea typeface="Times New Roman MT Bold"/>
                <a:cs typeface="Times New Roman MT Bold"/>
                <a:sym typeface="Times New Roman MT Bold"/>
              </a:rPr>
              <a:t>Place of Work  </a:t>
            </a:r>
            <a:r>
              <a:rPr lang="en-US" sz="4200">
                <a:solidFill>
                  <a:srgbClr val="000000"/>
                </a:solidFill>
                <a:latin typeface="Times New Roman MT"/>
                <a:ea typeface="Times New Roman MT"/>
                <a:cs typeface="Times New Roman MT"/>
                <a:sym typeface="Times New Roman MT"/>
              </a:rPr>
              <a:t>       : In-house</a:t>
            </a:r>
          </a:p>
          <a:p>
            <a:pPr algn="l">
              <a:lnSpc>
                <a:spcPts val="1579"/>
              </a:lnSpc>
            </a:pPr>
          </a:p>
          <a:p>
            <a:pPr algn="l">
              <a:lnSpc>
                <a:spcPts val="4425"/>
              </a:lnSpc>
            </a:pPr>
            <a:r>
              <a:rPr lang="en-US" sz="4200">
                <a:solidFill>
                  <a:srgbClr val="000000"/>
                </a:solidFill>
                <a:latin typeface="Times New Roman MT"/>
                <a:ea typeface="Times New Roman MT"/>
                <a:cs typeface="Times New Roman MT"/>
                <a:sym typeface="Times New Roman MT"/>
              </a:rPr>
              <a:t>4. </a:t>
            </a:r>
            <a:r>
              <a:rPr lang="en-US" sz="4200" b="true">
                <a:solidFill>
                  <a:srgbClr val="000000"/>
                </a:solidFill>
                <a:latin typeface="Times New Roman MT Bold"/>
                <a:ea typeface="Times New Roman MT Bold"/>
                <a:cs typeface="Times New Roman MT Bold"/>
                <a:sym typeface="Times New Roman MT Bold"/>
              </a:rPr>
              <a:t>Supervisor Name </a:t>
            </a:r>
            <a:r>
              <a:rPr lang="en-US" sz="4200">
                <a:solidFill>
                  <a:srgbClr val="000000"/>
                </a:solidFill>
                <a:latin typeface="Times New Roman MT"/>
                <a:ea typeface="Times New Roman MT"/>
                <a:cs typeface="Times New Roman MT"/>
                <a:sym typeface="Times New Roman MT"/>
              </a:rPr>
              <a:t>   : Dr. S Arulmozhi</a:t>
            </a:r>
          </a:p>
          <a:p>
            <a:pPr algn="l">
              <a:lnSpc>
                <a:spcPts val="1579"/>
              </a:lnSpc>
            </a:pPr>
          </a:p>
          <a:p>
            <a:pPr algn="l">
              <a:lnSpc>
                <a:spcPts val="4425"/>
              </a:lnSpc>
            </a:pPr>
            <a:r>
              <a:rPr lang="en-US" sz="4200">
                <a:solidFill>
                  <a:srgbClr val="000000"/>
                </a:solidFill>
                <a:latin typeface="Times New Roman MT"/>
                <a:ea typeface="Times New Roman MT"/>
                <a:cs typeface="Times New Roman MT"/>
                <a:sym typeface="Times New Roman MT"/>
              </a:rPr>
              <a:t>5. </a:t>
            </a:r>
            <a:r>
              <a:rPr lang="en-US" sz="4200" b="true">
                <a:solidFill>
                  <a:srgbClr val="000000"/>
                </a:solidFill>
                <a:latin typeface="Times New Roman MT Bold"/>
                <a:ea typeface="Times New Roman MT Bold"/>
                <a:cs typeface="Times New Roman MT Bold"/>
                <a:sym typeface="Times New Roman MT Bold"/>
              </a:rPr>
              <a:t>Project Group </a:t>
            </a:r>
            <a:r>
              <a:rPr lang="en-US" sz="4200">
                <a:solidFill>
                  <a:srgbClr val="000000"/>
                </a:solidFill>
                <a:latin typeface="Times New Roman MT"/>
                <a:ea typeface="Times New Roman MT"/>
                <a:cs typeface="Times New Roman MT"/>
                <a:sym typeface="Times New Roman MT"/>
              </a:rPr>
              <a:t>        : Batch 5</a:t>
            </a:r>
          </a:p>
        </p:txBody>
      </p:sp>
      <p:grpSp>
        <p:nvGrpSpPr>
          <p:cNvPr name="Group 17" id="17"/>
          <p:cNvGrpSpPr>
            <a:grpSpLocks noChangeAspect="true"/>
          </p:cNvGrpSpPr>
          <p:nvPr/>
        </p:nvGrpSpPr>
        <p:grpSpPr>
          <a:xfrm rot="0">
            <a:off x="14414500" y="9644064"/>
            <a:ext cx="1892299" cy="528638"/>
            <a:chOff x="0" y="0"/>
            <a:chExt cx="2523066" cy="704850"/>
          </a:xfrm>
        </p:grpSpPr>
        <p:sp>
          <p:nvSpPr>
            <p:cNvPr name="Freeform 18" id="18"/>
            <p:cNvSpPr/>
            <p:nvPr/>
          </p:nvSpPr>
          <p:spPr>
            <a:xfrm flipH="false" flipV="false" rot="0">
              <a:off x="0" y="0"/>
              <a:ext cx="2523109" cy="704850"/>
            </a:xfrm>
            <a:custGeom>
              <a:avLst/>
              <a:gdLst/>
              <a:ahLst/>
              <a:cxnLst/>
              <a:rect r="r" b="b" t="t" l="l"/>
              <a:pathLst>
                <a:path h="704850" w="2523109">
                  <a:moveTo>
                    <a:pt x="0" y="0"/>
                  </a:moveTo>
                  <a:lnTo>
                    <a:pt x="2523109" y="0"/>
                  </a:lnTo>
                  <a:lnTo>
                    <a:pt x="2523109" y="704850"/>
                  </a:lnTo>
                  <a:lnTo>
                    <a:pt x="0" y="704850"/>
                  </a:lnTo>
                  <a:lnTo>
                    <a:pt x="0" y="0"/>
                  </a:lnTo>
                  <a:close/>
                </a:path>
              </a:pathLst>
            </a:custGeom>
            <a:blipFill>
              <a:blip r:embed="rId2"/>
              <a:stretch>
                <a:fillRect l="0" t="-17417" r="0" b="-17966"/>
              </a:stretch>
            </a:blipFill>
          </p:spPr>
        </p:sp>
      </p:grpSp>
    </p:spTree>
  </p:cSld>
  <p:clrMapOvr>
    <a:masterClrMapping/>
  </p:clrMapOvr>
  <p:transition spd="slow">
    <p:push dir="l"/>
  </p:transition>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7068800" cy="1600200"/>
            <a:chOff x="0" y="0"/>
            <a:chExt cx="22758400" cy="2133600"/>
          </a:xfrm>
        </p:grpSpPr>
        <p:sp>
          <p:nvSpPr>
            <p:cNvPr name="Freeform 3" id="3"/>
            <p:cNvSpPr/>
            <p:nvPr/>
          </p:nvSpPr>
          <p:spPr>
            <a:xfrm flipH="false" flipV="false" rot="0">
              <a:off x="0" y="0"/>
              <a:ext cx="22757764" cy="2132838"/>
            </a:xfrm>
            <a:custGeom>
              <a:avLst/>
              <a:gdLst/>
              <a:ahLst/>
              <a:cxnLst/>
              <a:rect r="r" b="b" t="t" l="l"/>
              <a:pathLst>
                <a:path h="2132838" w="22757764">
                  <a:moveTo>
                    <a:pt x="0" y="2132838"/>
                  </a:moveTo>
                  <a:lnTo>
                    <a:pt x="22757764" y="2132838"/>
                  </a:lnTo>
                  <a:lnTo>
                    <a:pt x="22757764" y="0"/>
                  </a:lnTo>
                  <a:lnTo>
                    <a:pt x="0" y="0"/>
                  </a:lnTo>
                  <a:lnTo>
                    <a:pt x="0" y="2132838"/>
                  </a:lnTo>
                  <a:close/>
                </a:path>
              </a:pathLst>
            </a:custGeom>
            <a:solidFill>
              <a:srgbClr val="1D24AD"/>
            </a:solidFill>
          </p:spPr>
        </p:sp>
      </p:grpSp>
      <p:grpSp>
        <p:nvGrpSpPr>
          <p:cNvPr name="Group 4" id="4"/>
          <p:cNvGrpSpPr/>
          <p:nvPr/>
        </p:nvGrpSpPr>
        <p:grpSpPr>
          <a:xfrm rot="0">
            <a:off x="17068800" y="0"/>
            <a:ext cx="1219200" cy="1600200"/>
            <a:chOff x="0" y="0"/>
            <a:chExt cx="1625600" cy="2133600"/>
          </a:xfrm>
        </p:grpSpPr>
        <p:sp>
          <p:nvSpPr>
            <p:cNvPr name="Freeform 5" id="5"/>
            <p:cNvSpPr/>
            <p:nvPr/>
          </p:nvSpPr>
          <p:spPr>
            <a:xfrm flipH="false" flipV="false" rot="0">
              <a:off x="0" y="0"/>
              <a:ext cx="1624584" cy="2132838"/>
            </a:xfrm>
            <a:custGeom>
              <a:avLst/>
              <a:gdLst/>
              <a:ahLst/>
              <a:cxnLst/>
              <a:rect r="r" b="b" t="t" l="l"/>
              <a:pathLst>
                <a:path h="2132838" w="1624584">
                  <a:moveTo>
                    <a:pt x="1624584" y="0"/>
                  </a:moveTo>
                  <a:lnTo>
                    <a:pt x="0" y="0"/>
                  </a:lnTo>
                  <a:lnTo>
                    <a:pt x="0" y="2132838"/>
                  </a:lnTo>
                  <a:lnTo>
                    <a:pt x="1624584" y="2132838"/>
                  </a:lnTo>
                  <a:lnTo>
                    <a:pt x="1624584" y="0"/>
                  </a:lnTo>
                  <a:close/>
                </a:path>
              </a:pathLst>
            </a:custGeom>
            <a:solidFill>
              <a:srgbClr val="E99213"/>
            </a:solidFill>
          </p:spPr>
        </p:sp>
      </p:grpSp>
      <p:grpSp>
        <p:nvGrpSpPr>
          <p:cNvPr name="Group 6" id="6"/>
          <p:cNvGrpSpPr/>
          <p:nvPr/>
        </p:nvGrpSpPr>
        <p:grpSpPr>
          <a:xfrm rot="0">
            <a:off x="17049631" y="-19169"/>
            <a:ext cx="1257538" cy="1638538"/>
            <a:chOff x="0" y="0"/>
            <a:chExt cx="1676718" cy="2184718"/>
          </a:xfrm>
        </p:grpSpPr>
        <p:sp>
          <p:nvSpPr>
            <p:cNvPr name="Freeform 7" id="7"/>
            <p:cNvSpPr/>
            <p:nvPr/>
          </p:nvSpPr>
          <p:spPr>
            <a:xfrm flipH="false" flipV="false" rot="0">
              <a:off x="0" y="0"/>
              <a:ext cx="1675638" cy="2183892"/>
            </a:xfrm>
            <a:custGeom>
              <a:avLst/>
              <a:gdLst/>
              <a:ahLst/>
              <a:cxnLst/>
              <a:rect r="r" b="b" t="t" l="l"/>
              <a:pathLst>
                <a:path h="2183892" w="1675638">
                  <a:moveTo>
                    <a:pt x="25527" y="0"/>
                  </a:moveTo>
                  <a:lnTo>
                    <a:pt x="1650111" y="0"/>
                  </a:lnTo>
                  <a:cubicBezTo>
                    <a:pt x="1664208" y="0"/>
                    <a:pt x="1675638" y="11430"/>
                    <a:pt x="1675638" y="25527"/>
                  </a:cubicBezTo>
                  <a:lnTo>
                    <a:pt x="1675638" y="2158365"/>
                  </a:lnTo>
                  <a:cubicBezTo>
                    <a:pt x="1675638" y="2172462"/>
                    <a:pt x="1664208" y="2183892"/>
                    <a:pt x="1650111" y="2183892"/>
                  </a:cubicBezTo>
                  <a:lnTo>
                    <a:pt x="25527" y="2183892"/>
                  </a:lnTo>
                  <a:cubicBezTo>
                    <a:pt x="11430" y="2183892"/>
                    <a:pt x="0" y="2172462"/>
                    <a:pt x="0" y="2158365"/>
                  </a:cubicBezTo>
                  <a:lnTo>
                    <a:pt x="0" y="25527"/>
                  </a:lnTo>
                  <a:cubicBezTo>
                    <a:pt x="0" y="11430"/>
                    <a:pt x="11430" y="0"/>
                    <a:pt x="25527" y="0"/>
                  </a:cubicBezTo>
                  <a:moveTo>
                    <a:pt x="25527" y="51181"/>
                  </a:moveTo>
                  <a:lnTo>
                    <a:pt x="25527" y="25527"/>
                  </a:lnTo>
                  <a:lnTo>
                    <a:pt x="51181" y="25527"/>
                  </a:lnTo>
                  <a:lnTo>
                    <a:pt x="51181" y="2158365"/>
                  </a:lnTo>
                  <a:lnTo>
                    <a:pt x="25527" y="2158365"/>
                  </a:lnTo>
                  <a:lnTo>
                    <a:pt x="25527" y="2132838"/>
                  </a:lnTo>
                  <a:lnTo>
                    <a:pt x="1650111" y="2132838"/>
                  </a:lnTo>
                  <a:lnTo>
                    <a:pt x="1650111" y="2158365"/>
                  </a:lnTo>
                  <a:lnTo>
                    <a:pt x="1624584" y="2158365"/>
                  </a:lnTo>
                  <a:lnTo>
                    <a:pt x="1624584" y="25527"/>
                  </a:lnTo>
                  <a:lnTo>
                    <a:pt x="1650111" y="25527"/>
                  </a:lnTo>
                  <a:lnTo>
                    <a:pt x="1650111" y="51181"/>
                  </a:lnTo>
                  <a:lnTo>
                    <a:pt x="25527" y="51181"/>
                  </a:lnTo>
                  <a:close/>
                </a:path>
              </a:pathLst>
            </a:custGeom>
            <a:solidFill>
              <a:srgbClr val="E99213"/>
            </a:solidFill>
          </p:spPr>
        </p:sp>
      </p:grpSp>
      <p:grpSp>
        <p:nvGrpSpPr>
          <p:cNvPr name="Group 8" id="8"/>
          <p:cNvGrpSpPr/>
          <p:nvPr/>
        </p:nvGrpSpPr>
        <p:grpSpPr>
          <a:xfrm rot="0">
            <a:off x="0" y="9944100"/>
            <a:ext cx="14325600" cy="142875"/>
            <a:chOff x="0" y="0"/>
            <a:chExt cx="19100800" cy="190500"/>
          </a:xfrm>
        </p:grpSpPr>
        <p:sp>
          <p:nvSpPr>
            <p:cNvPr name="Freeform 9" id="9"/>
            <p:cNvSpPr/>
            <p:nvPr/>
          </p:nvSpPr>
          <p:spPr>
            <a:xfrm flipH="false" flipV="false" rot="0">
              <a:off x="0" y="0"/>
              <a:ext cx="19100419" cy="189484"/>
            </a:xfrm>
            <a:custGeom>
              <a:avLst/>
              <a:gdLst/>
              <a:ahLst/>
              <a:cxnLst/>
              <a:rect r="r" b="b" t="t" l="l"/>
              <a:pathLst>
                <a:path h="189484" w="19100419">
                  <a:moveTo>
                    <a:pt x="19100419" y="0"/>
                  </a:moveTo>
                  <a:lnTo>
                    <a:pt x="0" y="0"/>
                  </a:lnTo>
                  <a:lnTo>
                    <a:pt x="0" y="189484"/>
                  </a:lnTo>
                  <a:lnTo>
                    <a:pt x="19100419" y="189484"/>
                  </a:lnTo>
                  <a:lnTo>
                    <a:pt x="19100419" y="0"/>
                  </a:lnTo>
                  <a:close/>
                </a:path>
              </a:pathLst>
            </a:custGeom>
            <a:solidFill>
              <a:srgbClr val="E99213"/>
            </a:solidFill>
          </p:spPr>
        </p:sp>
      </p:grpSp>
      <p:grpSp>
        <p:nvGrpSpPr>
          <p:cNvPr name="Group 10" id="10"/>
          <p:cNvGrpSpPr/>
          <p:nvPr/>
        </p:nvGrpSpPr>
        <p:grpSpPr>
          <a:xfrm rot="0">
            <a:off x="0" y="9715500"/>
            <a:ext cx="14325600" cy="142875"/>
            <a:chOff x="0" y="0"/>
            <a:chExt cx="19100800" cy="190500"/>
          </a:xfrm>
        </p:grpSpPr>
        <p:sp>
          <p:nvSpPr>
            <p:cNvPr name="Freeform 11" id="11"/>
            <p:cNvSpPr/>
            <p:nvPr/>
          </p:nvSpPr>
          <p:spPr>
            <a:xfrm flipH="false" flipV="false" rot="0">
              <a:off x="0" y="0"/>
              <a:ext cx="19100419" cy="189484"/>
            </a:xfrm>
            <a:custGeom>
              <a:avLst/>
              <a:gdLst/>
              <a:ahLst/>
              <a:cxnLst/>
              <a:rect r="r" b="b" t="t" l="l"/>
              <a:pathLst>
                <a:path h="189484" w="19100419">
                  <a:moveTo>
                    <a:pt x="19100419" y="0"/>
                  </a:moveTo>
                  <a:lnTo>
                    <a:pt x="0" y="0"/>
                  </a:lnTo>
                  <a:lnTo>
                    <a:pt x="0" y="189484"/>
                  </a:lnTo>
                  <a:lnTo>
                    <a:pt x="19100419" y="189484"/>
                  </a:lnTo>
                  <a:lnTo>
                    <a:pt x="19100419" y="0"/>
                  </a:lnTo>
                  <a:close/>
                </a:path>
              </a:pathLst>
            </a:custGeom>
            <a:solidFill>
              <a:srgbClr val="1D24AD"/>
            </a:solidFill>
          </p:spPr>
        </p:sp>
      </p:grpSp>
      <p:grpSp>
        <p:nvGrpSpPr>
          <p:cNvPr name="Group 12" id="12"/>
          <p:cNvGrpSpPr>
            <a:grpSpLocks noChangeAspect="true"/>
          </p:cNvGrpSpPr>
          <p:nvPr/>
        </p:nvGrpSpPr>
        <p:grpSpPr>
          <a:xfrm rot="0">
            <a:off x="14414501" y="9644064"/>
            <a:ext cx="1892299" cy="528638"/>
            <a:chOff x="0" y="0"/>
            <a:chExt cx="2523066" cy="704850"/>
          </a:xfrm>
        </p:grpSpPr>
        <p:sp>
          <p:nvSpPr>
            <p:cNvPr name="Freeform 13" id="13"/>
            <p:cNvSpPr/>
            <p:nvPr/>
          </p:nvSpPr>
          <p:spPr>
            <a:xfrm flipH="false" flipV="false" rot="0">
              <a:off x="0" y="0"/>
              <a:ext cx="2523109" cy="704850"/>
            </a:xfrm>
            <a:custGeom>
              <a:avLst/>
              <a:gdLst/>
              <a:ahLst/>
              <a:cxnLst/>
              <a:rect r="r" b="b" t="t" l="l"/>
              <a:pathLst>
                <a:path h="704850" w="2523109">
                  <a:moveTo>
                    <a:pt x="0" y="0"/>
                  </a:moveTo>
                  <a:lnTo>
                    <a:pt x="2523109" y="0"/>
                  </a:lnTo>
                  <a:lnTo>
                    <a:pt x="2523109" y="704850"/>
                  </a:lnTo>
                  <a:lnTo>
                    <a:pt x="0" y="704850"/>
                  </a:lnTo>
                  <a:lnTo>
                    <a:pt x="0" y="0"/>
                  </a:lnTo>
                  <a:close/>
                </a:path>
              </a:pathLst>
            </a:custGeom>
            <a:blipFill>
              <a:blip r:embed="rId2"/>
              <a:stretch>
                <a:fillRect l="0" t="-17417" r="0" b="-17966"/>
              </a:stretch>
            </a:blipFill>
          </p:spPr>
        </p:sp>
      </p:grpSp>
      <p:grpSp>
        <p:nvGrpSpPr>
          <p:cNvPr name="Group 14" id="14"/>
          <p:cNvGrpSpPr/>
          <p:nvPr/>
        </p:nvGrpSpPr>
        <p:grpSpPr>
          <a:xfrm rot="0">
            <a:off x="16459200" y="9944100"/>
            <a:ext cx="1828800" cy="114300"/>
            <a:chOff x="0" y="0"/>
            <a:chExt cx="2438400" cy="152400"/>
          </a:xfrm>
        </p:grpSpPr>
        <p:sp>
          <p:nvSpPr>
            <p:cNvPr name="Freeform 15" id="15"/>
            <p:cNvSpPr/>
            <p:nvPr/>
          </p:nvSpPr>
          <p:spPr>
            <a:xfrm flipH="false" flipV="false" rot="0">
              <a:off x="0" y="0"/>
              <a:ext cx="2437638" cy="151384"/>
            </a:xfrm>
            <a:custGeom>
              <a:avLst/>
              <a:gdLst/>
              <a:ahLst/>
              <a:cxnLst/>
              <a:rect r="r" b="b" t="t" l="l"/>
              <a:pathLst>
                <a:path h="151384" w="2437638">
                  <a:moveTo>
                    <a:pt x="2437638" y="0"/>
                  </a:moveTo>
                  <a:lnTo>
                    <a:pt x="0" y="0"/>
                  </a:lnTo>
                  <a:lnTo>
                    <a:pt x="0" y="151384"/>
                  </a:lnTo>
                  <a:lnTo>
                    <a:pt x="2437638" y="151384"/>
                  </a:lnTo>
                  <a:lnTo>
                    <a:pt x="2437638" y="0"/>
                  </a:lnTo>
                  <a:close/>
                </a:path>
              </a:pathLst>
            </a:custGeom>
            <a:solidFill>
              <a:srgbClr val="E99213"/>
            </a:solidFill>
          </p:spPr>
        </p:sp>
      </p:grpSp>
      <p:grpSp>
        <p:nvGrpSpPr>
          <p:cNvPr name="Group 16" id="16"/>
          <p:cNvGrpSpPr/>
          <p:nvPr/>
        </p:nvGrpSpPr>
        <p:grpSpPr>
          <a:xfrm rot="0">
            <a:off x="16459200" y="9715500"/>
            <a:ext cx="1828800" cy="114300"/>
            <a:chOff x="0" y="0"/>
            <a:chExt cx="2438400" cy="152400"/>
          </a:xfrm>
        </p:grpSpPr>
        <p:sp>
          <p:nvSpPr>
            <p:cNvPr name="Freeform 17" id="17"/>
            <p:cNvSpPr/>
            <p:nvPr/>
          </p:nvSpPr>
          <p:spPr>
            <a:xfrm flipH="false" flipV="false" rot="0">
              <a:off x="0" y="0"/>
              <a:ext cx="2437638" cy="151384"/>
            </a:xfrm>
            <a:custGeom>
              <a:avLst/>
              <a:gdLst/>
              <a:ahLst/>
              <a:cxnLst/>
              <a:rect r="r" b="b" t="t" l="l"/>
              <a:pathLst>
                <a:path h="151384" w="2437638">
                  <a:moveTo>
                    <a:pt x="2437638" y="0"/>
                  </a:moveTo>
                  <a:lnTo>
                    <a:pt x="0" y="0"/>
                  </a:lnTo>
                  <a:lnTo>
                    <a:pt x="0" y="151384"/>
                  </a:lnTo>
                  <a:lnTo>
                    <a:pt x="2437638" y="151384"/>
                  </a:lnTo>
                  <a:lnTo>
                    <a:pt x="2437638" y="0"/>
                  </a:lnTo>
                  <a:close/>
                </a:path>
              </a:pathLst>
            </a:custGeom>
            <a:solidFill>
              <a:srgbClr val="1D24AD"/>
            </a:solidFill>
          </p:spPr>
        </p:sp>
      </p:grpSp>
      <p:sp>
        <p:nvSpPr>
          <p:cNvPr name="TextBox 18" id="18"/>
          <p:cNvSpPr txBox="true"/>
          <p:nvPr/>
        </p:nvSpPr>
        <p:spPr>
          <a:xfrm rot="0">
            <a:off x="7427121" y="334171"/>
            <a:ext cx="3774281" cy="954087"/>
          </a:xfrm>
          <a:prstGeom prst="rect">
            <a:avLst/>
          </a:prstGeom>
        </p:spPr>
        <p:txBody>
          <a:bodyPr anchor="t" rtlCol="false" tIns="0" lIns="0" bIns="0" rIns="0">
            <a:spAutoFit/>
          </a:bodyPr>
          <a:lstStyle/>
          <a:p>
            <a:pPr algn="ctr">
              <a:lnSpc>
                <a:spcPts val="6480"/>
              </a:lnSpc>
            </a:pPr>
            <a:r>
              <a:rPr lang="en-US" b="true" sz="5400" spc="-30">
                <a:solidFill>
                  <a:srgbClr val="FFFFFF"/>
                </a:solidFill>
                <a:latin typeface="Times New Roman MT Bold"/>
                <a:ea typeface="Times New Roman MT Bold"/>
                <a:cs typeface="Times New Roman MT Bold"/>
                <a:sym typeface="Times New Roman MT Bold"/>
              </a:rPr>
              <a:t>Motivation</a:t>
            </a:r>
          </a:p>
        </p:txBody>
      </p:sp>
      <p:grpSp>
        <p:nvGrpSpPr>
          <p:cNvPr name="Group 19" id="19"/>
          <p:cNvGrpSpPr/>
          <p:nvPr/>
        </p:nvGrpSpPr>
        <p:grpSpPr>
          <a:xfrm rot="0">
            <a:off x="3091595" y="2143856"/>
            <a:ext cx="12445333" cy="5999287"/>
            <a:chOff x="0" y="0"/>
            <a:chExt cx="16459200" cy="7934176"/>
          </a:xfrm>
        </p:grpSpPr>
        <p:sp>
          <p:nvSpPr>
            <p:cNvPr name="Freeform 20" id="20"/>
            <p:cNvSpPr/>
            <p:nvPr/>
          </p:nvSpPr>
          <p:spPr>
            <a:xfrm flipH="false" flipV="false" rot="0">
              <a:off x="0" y="0"/>
              <a:ext cx="16459200" cy="7934175"/>
            </a:xfrm>
            <a:custGeom>
              <a:avLst/>
              <a:gdLst/>
              <a:ahLst/>
              <a:cxnLst/>
              <a:rect r="r" b="b" t="t" l="l"/>
              <a:pathLst>
                <a:path h="7934175" w="16459200">
                  <a:moveTo>
                    <a:pt x="0" y="0"/>
                  </a:moveTo>
                  <a:lnTo>
                    <a:pt x="16459200" y="0"/>
                  </a:lnTo>
                  <a:lnTo>
                    <a:pt x="16459200" y="7934175"/>
                  </a:lnTo>
                  <a:lnTo>
                    <a:pt x="0" y="7934175"/>
                  </a:lnTo>
                  <a:close/>
                </a:path>
              </a:pathLst>
            </a:custGeom>
            <a:solidFill>
              <a:srgbClr val="000000">
                <a:alpha val="0"/>
              </a:srgbClr>
            </a:solidFill>
          </p:spPr>
        </p:sp>
        <p:sp>
          <p:nvSpPr>
            <p:cNvPr name="TextBox 21" id="21"/>
            <p:cNvSpPr txBox="true"/>
            <p:nvPr/>
          </p:nvSpPr>
          <p:spPr>
            <a:xfrm>
              <a:off x="0" y="-85725"/>
              <a:ext cx="16459200" cy="8019901"/>
            </a:xfrm>
            <a:prstGeom prst="rect">
              <a:avLst/>
            </a:prstGeom>
          </p:spPr>
          <p:txBody>
            <a:bodyPr anchor="ctr" rtlCol="false" tIns="0" lIns="0" bIns="0" rIns="0"/>
            <a:lstStyle/>
            <a:p>
              <a:pPr algn="l">
                <a:lnSpc>
                  <a:spcPts val="5040"/>
                </a:lnSpc>
              </a:pPr>
            </a:p>
            <a:p>
              <a:pPr algn="just" marL="760095" indent="-380048" lvl="1">
                <a:lnSpc>
                  <a:spcPts val="5040"/>
                </a:lnSpc>
                <a:buFont typeface="Arial"/>
                <a:buChar char="•"/>
              </a:pPr>
              <a:r>
                <a:rPr lang="en-US" sz="4200">
                  <a:solidFill>
                    <a:srgbClr val="000000"/>
                  </a:solidFill>
                  <a:latin typeface="Calibri (MS)"/>
                  <a:ea typeface="Calibri (MS)"/>
                  <a:cs typeface="Calibri (MS)"/>
                  <a:sym typeface="Calibri (MS)"/>
                </a:rPr>
                <a:t>Increased Convenience and Enhanced Efficiency</a:t>
              </a:r>
            </a:p>
            <a:p>
              <a:pPr algn="just" marL="760095" indent="-380048" lvl="1">
                <a:lnSpc>
                  <a:spcPts val="5040"/>
                </a:lnSpc>
              </a:pPr>
            </a:p>
            <a:p>
              <a:pPr algn="just" marL="760095" indent="-380048" lvl="1">
                <a:lnSpc>
                  <a:spcPts val="5040"/>
                </a:lnSpc>
                <a:buFont typeface="Arial"/>
                <a:buChar char="•"/>
              </a:pPr>
              <a:r>
                <a:rPr lang="en-US" sz="4200">
                  <a:solidFill>
                    <a:srgbClr val="000000"/>
                  </a:solidFill>
                  <a:latin typeface="Calibri (MS)"/>
                  <a:ea typeface="Calibri (MS)"/>
                  <a:cs typeface="Calibri (MS)"/>
                  <a:sym typeface="Calibri (MS)"/>
                </a:rPr>
                <a:t>Efficient use of battery</a:t>
              </a:r>
            </a:p>
            <a:p>
              <a:pPr algn="just" marL="760095" indent="-380048" lvl="1">
                <a:lnSpc>
                  <a:spcPts val="5040"/>
                </a:lnSpc>
              </a:pPr>
            </a:p>
            <a:p>
              <a:pPr algn="just" marL="760095" indent="-380048" lvl="1">
                <a:lnSpc>
                  <a:spcPts val="5040"/>
                </a:lnSpc>
                <a:buFont typeface="Arial"/>
                <a:buChar char="•"/>
              </a:pPr>
              <a:r>
                <a:rPr lang="en-US" sz="4200">
                  <a:solidFill>
                    <a:srgbClr val="000000"/>
                  </a:solidFill>
                  <a:latin typeface="Calibri (MS)"/>
                  <a:ea typeface="Calibri (MS)"/>
                  <a:cs typeface="Calibri (MS)"/>
                  <a:sym typeface="Calibri (MS)"/>
                </a:rPr>
                <a:t>Sustainability</a:t>
              </a:r>
            </a:p>
            <a:p>
              <a:pPr algn="just" marL="760095" indent="-380048" lvl="1">
                <a:lnSpc>
                  <a:spcPts val="5040"/>
                </a:lnSpc>
              </a:pPr>
            </a:p>
            <a:p>
              <a:pPr algn="just" marL="760095" indent="-380048" lvl="1">
                <a:lnSpc>
                  <a:spcPts val="5040"/>
                </a:lnSpc>
                <a:buFont typeface="Arial"/>
                <a:buChar char="•"/>
              </a:pPr>
              <a:r>
                <a:rPr lang="en-US" sz="4200">
                  <a:solidFill>
                    <a:srgbClr val="000000"/>
                  </a:solidFill>
                  <a:latin typeface="Calibri (MS)"/>
                  <a:ea typeface="Calibri (MS)"/>
                  <a:cs typeface="Calibri (MS)"/>
                  <a:sym typeface="Calibri (MS)"/>
                </a:rPr>
                <a:t>Energy Management</a:t>
              </a:r>
            </a:p>
            <a:p>
              <a:pPr algn="just" marL="760095" indent="-380048" lvl="1">
                <a:lnSpc>
                  <a:spcPts val="5040"/>
                </a:lnSpc>
              </a:pPr>
            </a:p>
          </p:txBody>
        </p:sp>
      </p:grpSp>
    </p:spTree>
  </p:cSld>
  <p:clrMapOvr>
    <a:masterClrMapping/>
  </p:clrMapOvr>
  <p:transition spd="slow">
    <p:push dir="l"/>
  </p:transition>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7068800" cy="1600200"/>
            <a:chOff x="0" y="0"/>
            <a:chExt cx="22758400" cy="2133600"/>
          </a:xfrm>
        </p:grpSpPr>
        <p:sp>
          <p:nvSpPr>
            <p:cNvPr name="Freeform 3" id="3"/>
            <p:cNvSpPr/>
            <p:nvPr/>
          </p:nvSpPr>
          <p:spPr>
            <a:xfrm flipH="false" flipV="false" rot="0">
              <a:off x="0" y="0"/>
              <a:ext cx="22757764" cy="2132838"/>
            </a:xfrm>
            <a:custGeom>
              <a:avLst/>
              <a:gdLst/>
              <a:ahLst/>
              <a:cxnLst/>
              <a:rect r="r" b="b" t="t" l="l"/>
              <a:pathLst>
                <a:path h="2132838" w="22757764">
                  <a:moveTo>
                    <a:pt x="0" y="2132838"/>
                  </a:moveTo>
                  <a:lnTo>
                    <a:pt x="22757764" y="2132838"/>
                  </a:lnTo>
                  <a:lnTo>
                    <a:pt x="22757764" y="0"/>
                  </a:lnTo>
                  <a:lnTo>
                    <a:pt x="0" y="0"/>
                  </a:lnTo>
                  <a:lnTo>
                    <a:pt x="0" y="2132838"/>
                  </a:lnTo>
                  <a:close/>
                </a:path>
              </a:pathLst>
            </a:custGeom>
            <a:solidFill>
              <a:srgbClr val="1D24AD"/>
            </a:solidFill>
          </p:spPr>
        </p:sp>
      </p:grpSp>
      <p:grpSp>
        <p:nvGrpSpPr>
          <p:cNvPr name="Group 4" id="4"/>
          <p:cNvGrpSpPr/>
          <p:nvPr/>
        </p:nvGrpSpPr>
        <p:grpSpPr>
          <a:xfrm rot="0">
            <a:off x="17068800" y="0"/>
            <a:ext cx="1219200" cy="1600200"/>
            <a:chOff x="0" y="0"/>
            <a:chExt cx="1625600" cy="2133600"/>
          </a:xfrm>
        </p:grpSpPr>
        <p:sp>
          <p:nvSpPr>
            <p:cNvPr name="Freeform 5" id="5"/>
            <p:cNvSpPr/>
            <p:nvPr/>
          </p:nvSpPr>
          <p:spPr>
            <a:xfrm flipH="false" flipV="false" rot="0">
              <a:off x="0" y="0"/>
              <a:ext cx="1624584" cy="2132838"/>
            </a:xfrm>
            <a:custGeom>
              <a:avLst/>
              <a:gdLst/>
              <a:ahLst/>
              <a:cxnLst/>
              <a:rect r="r" b="b" t="t" l="l"/>
              <a:pathLst>
                <a:path h="2132838" w="1624584">
                  <a:moveTo>
                    <a:pt x="1624584" y="0"/>
                  </a:moveTo>
                  <a:lnTo>
                    <a:pt x="0" y="0"/>
                  </a:lnTo>
                  <a:lnTo>
                    <a:pt x="0" y="2132838"/>
                  </a:lnTo>
                  <a:lnTo>
                    <a:pt x="1624584" y="2132838"/>
                  </a:lnTo>
                  <a:lnTo>
                    <a:pt x="1624584" y="0"/>
                  </a:lnTo>
                  <a:close/>
                </a:path>
              </a:pathLst>
            </a:custGeom>
            <a:solidFill>
              <a:srgbClr val="E99213"/>
            </a:solidFill>
          </p:spPr>
        </p:sp>
      </p:grpSp>
      <p:grpSp>
        <p:nvGrpSpPr>
          <p:cNvPr name="Group 6" id="6"/>
          <p:cNvGrpSpPr/>
          <p:nvPr/>
        </p:nvGrpSpPr>
        <p:grpSpPr>
          <a:xfrm rot="0">
            <a:off x="17049631" y="-19169"/>
            <a:ext cx="1257538" cy="1638538"/>
            <a:chOff x="0" y="0"/>
            <a:chExt cx="1676718" cy="2184718"/>
          </a:xfrm>
        </p:grpSpPr>
        <p:sp>
          <p:nvSpPr>
            <p:cNvPr name="Freeform 7" id="7"/>
            <p:cNvSpPr/>
            <p:nvPr/>
          </p:nvSpPr>
          <p:spPr>
            <a:xfrm flipH="false" flipV="false" rot="0">
              <a:off x="0" y="0"/>
              <a:ext cx="1675638" cy="2183892"/>
            </a:xfrm>
            <a:custGeom>
              <a:avLst/>
              <a:gdLst/>
              <a:ahLst/>
              <a:cxnLst/>
              <a:rect r="r" b="b" t="t" l="l"/>
              <a:pathLst>
                <a:path h="2183892" w="1675638">
                  <a:moveTo>
                    <a:pt x="25527" y="0"/>
                  </a:moveTo>
                  <a:lnTo>
                    <a:pt x="1650111" y="0"/>
                  </a:lnTo>
                  <a:cubicBezTo>
                    <a:pt x="1664208" y="0"/>
                    <a:pt x="1675638" y="11430"/>
                    <a:pt x="1675638" y="25527"/>
                  </a:cubicBezTo>
                  <a:lnTo>
                    <a:pt x="1675638" y="2158365"/>
                  </a:lnTo>
                  <a:cubicBezTo>
                    <a:pt x="1675638" y="2172462"/>
                    <a:pt x="1664208" y="2183892"/>
                    <a:pt x="1650111" y="2183892"/>
                  </a:cubicBezTo>
                  <a:lnTo>
                    <a:pt x="25527" y="2183892"/>
                  </a:lnTo>
                  <a:cubicBezTo>
                    <a:pt x="11430" y="2183892"/>
                    <a:pt x="0" y="2172462"/>
                    <a:pt x="0" y="2158365"/>
                  </a:cubicBezTo>
                  <a:lnTo>
                    <a:pt x="0" y="25527"/>
                  </a:lnTo>
                  <a:cubicBezTo>
                    <a:pt x="0" y="11430"/>
                    <a:pt x="11430" y="0"/>
                    <a:pt x="25527" y="0"/>
                  </a:cubicBezTo>
                  <a:moveTo>
                    <a:pt x="25527" y="51181"/>
                  </a:moveTo>
                  <a:lnTo>
                    <a:pt x="25527" y="25527"/>
                  </a:lnTo>
                  <a:lnTo>
                    <a:pt x="51181" y="25527"/>
                  </a:lnTo>
                  <a:lnTo>
                    <a:pt x="51181" y="2158365"/>
                  </a:lnTo>
                  <a:lnTo>
                    <a:pt x="25527" y="2158365"/>
                  </a:lnTo>
                  <a:lnTo>
                    <a:pt x="25527" y="2132838"/>
                  </a:lnTo>
                  <a:lnTo>
                    <a:pt x="1650111" y="2132838"/>
                  </a:lnTo>
                  <a:lnTo>
                    <a:pt x="1650111" y="2158365"/>
                  </a:lnTo>
                  <a:lnTo>
                    <a:pt x="1624584" y="2158365"/>
                  </a:lnTo>
                  <a:lnTo>
                    <a:pt x="1624584" y="25527"/>
                  </a:lnTo>
                  <a:lnTo>
                    <a:pt x="1650111" y="25527"/>
                  </a:lnTo>
                  <a:lnTo>
                    <a:pt x="1650111" y="51181"/>
                  </a:lnTo>
                  <a:lnTo>
                    <a:pt x="25527" y="51181"/>
                  </a:lnTo>
                  <a:close/>
                </a:path>
              </a:pathLst>
            </a:custGeom>
            <a:solidFill>
              <a:srgbClr val="E99213"/>
            </a:solidFill>
          </p:spPr>
        </p:sp>
      </p:grpSp>
      <p:grpSp>
        <p:nvGrpSpPr>
          <p:cNvPr name="Group 8" id="8"/>
          <p:cNvGrpSpPr/>
          <p:nvPr/>
        </p:nvGrpSpPr>
        <p:grpSpPr>
          <a:xfrm rot="0">
            <a:off x="0" y="9944100"/>
            <a:ext cx="14325600" cy="142875"/>
            <a:chOff x="0" y="0"/>
            <a:chExt cx="19100800" cy="190500"/>
          </a:xfrm>
        </p:grpSpPr>
        <p:sp>
          <p:nvSpPr>
            <p:cNvPr name="Freeform 9" id="9"/>
            <p:cNvSpPr/>
            <p:nvPr/>
          </p:nvSpPr>
          <p:spPr>
            <a:xfrm flipH="false" flipV="false" rot="0">
              <a:off x="0" y="0"/>
              <a:ext cx="19100419" cy="189484"/>
            </a:xfrm>
            <a:custGeom>
              <a:avLst/>
              <a:gdLst/>
              <a:ahLst/>
              <a:cxnLst/>
              <a:rect r="r" b="b" t="t" l="l"/>
              <a:pathLst>
                <a:path h="189484" w="19100419">
                  <a:moveTo>
                    <a:pt x="19100419" y="0"/>
                  </a:moveTo>
                  <a:lnTo>
                    <a:pt x="0" y="0"/>
                  </a:lnTo>
                  <a:lnTo>
                    <a:pt x="0" y="189484"/>
                  </a:lnTo>
                  <a:lnTo>
                    <a:pt x="19100419" y="189484"/>
                  </a:lnTo>
                  <a:lnTo>
                    <a:pt x="19100419" y="0"/>
                  </a:lnTo>
                  <a:close/>
                </a:path>
              </a:pathLst>
            </a:custGeom>
            <a:solidFill>
              <a:srgbClr val="E99213"/>
            </a:solidFill>
          </p:spPr>
        </p:sp>
      </p:grpSp>
      <p:grpSp>
        <p:nvGrpSpPr>
          <p:cNvPr name="Group 10" id="10"/>
          <p:cNvGrpSpPr/>
          <p:nvPr/>
        </p:nvGrpSpPr>
        <p:grpSpPr>
          <a:xfrm rot="0">
            <a:off x="0" y="9715500"/>
            <a:ext cx="14325600" cy="142875"/>
            <a:chOff x="0" y="0"/>
            <a:chExt cx="19100800" cy="190500"/>
          </a:xfrm>
        </p:grpSpPr>
        <p:sp>
          <p:nvSpPr>
            <p:cNvPr name="Freeform 11" id="11"/>
            <p:cNvSpPr/>
            <p:nvPr/>
          </p:nvSpPr>
          <p:spPr>
            <a:xfrm flipH="false" flipV="false" rot="0">
              <a:off x="0" y="0"/>
              <a:ext cx="19100419" cy="189484"/>
            </a:xfrm>
            <a:custGeom>
              <a:avLst/>
              <a:gdLst/>
              <a:ahLst/>
              <a:cxnLst/>
              <a:rect r="r" b="b" t="t" l="l"/>
              <a:pathLst>
                <a:path h="189484" w="19100419">
                  <a:moveTo>
                    <a:pt x="19100419" y="0"/>
                  </a:moveTo>
                  <a:lnTo>
                    <a:pt x="0" y="0"/>
                  </a:lnTo>
                  <a:lnTo>
                    <a:pt x="0" y="189484"/>
                  </a:lnTo>
                  <a:lnTo>
                    <a:pt x="19100419" y="189484"/>
                  </a:lnTo>
                  <a:lnTo>
                    <a:pt x="19100419" y="0"/>
                  </a:lnTo>
                  <a:close/>
                </a:path>
              </a:pathLst>
            </a:custGeom>
            <a:solidFill>
              <a:srgbClr val="1D24AD"/>
            </a:solidFill>
          </p:spPr>
        </p:sp>
      </p:grpSp>
      <p:grpSp>
        <p:nvGrpSpPr>
          <p:cNvPr name="Group 12" id="12"/>
          <p:cNvGrpSpPr/>
          <p:nvPr/>
        </p:nvGrpSpPr>
        <p:grpSpPr>
          <a:xfrm rot="0">
            <a:off x="16459200" y="9944100"/>
            <a:ext cx="1828800" cy="114300"/>
            <a:chOff x="0" y="0"/>
            <a:chExt cx="2438400" cy="152400"/>
          </a:xfrm>
        </p:grpSpPr>
        <p:sp>
          <p:nvSpPr>
            <p:cNvPr name="Freeform 13" id="13"/>
            <p:cNvSpPr/>
            <p:nvPr/>
          </p:nvSpPr>
          <p:spPr>
            <a:xfrm flipH="false" flipV="false" rot="0">
              <a:off x="0" y="0"/>
              <a:ext cx="2437638" cy="151384"/>
            </a:xfrm>
            <a:custGeom>
              <a:avLst/>
              <a:gdLst/>
              <a:ahLst/>
              <a:cxnLst/>
              <a:rect r="r" b="b" t="t" l="l"/>
              <a:pathLst>
                <a:path h="151384" w="2437638">
                  <a:moveTo>
                    <a:pt x="2437638" y="0"/>
                  </a:moveTo>
                  <a:lnTo>
                    <a:pt x="0" y="0"/>
                  </a:lnTo>
                  <a:lnTo>
                    <a:pt x="0" y="151384"/>
                  </a:lnTo>
                  <a:lnTo>
                    <a:pt x="2437638" y="151384"/>
                  </a:lnTo>
                  <a:lnTo>
                    <a:pt x="2437638" y="0"/>
                  </a:lnTo>
                  <a:close/>
                </a:path>
              </a:pathLst>
            </a:custGeom>
            <a:solidFill>
              <a:srgbClr val="E99213"/>
            </a:solidFill>
          </p:spPr>
        </p:sp>
      </p:grpSp>
      <p:grpSp>
        <p:nvGrpSpPr>
          <p:cNvPr name="Group 14" id="14"/>
          <p:cNvGrpSpPr/>
          <p:nvPr/>
        </p:nvGrpSpPr>
        <p:grpSpPr>
          <a:xfrm rot="0">
            <a:off x="16459200" y="9715500"/>
            <a:ext cx="1828800" cy="114300"/>
            <a:chOff x="0" y="0"/>
            <a:chExt cx="2438400" cy="152400"/>
          </a:xfrm>
        </p:grpSpPr>
        <p:sp>
          <p:nvSpPr>
            <p:cNvPr name="Freeform 15" id="15"/>
            <p:cNvSpPr/>
            <p:nvPr/>
          </p:nvSpPr>
          <p:spPr>
            <a:xfrm flipH="false" flipV="false" rot="0">
              <a:off x="0" y="0"/>
              <a:ext cx="2437638" cy="151384"/>
            </a:xfrm>
            <a:custGeom>
              <a:avLst/>
              <a:gdLst/>
              <a:ahLst/>
              <a:cxnLst/>
              <a:rect r="r" b="b" t="t" l="l"/>
              <a:pathLst>
                <a:path h="151384" w="2437638">
                  <a:moveTo>
                    <a:pt x="2437638" y="0"/>
                  </a:moveTo>
                  <a:lnTo>
                    <a:pt x="0" y="0"/>
                  </a:lnTo>
                  <a:lnTo>
                    <a:pt x="0" y="151384"/>
                  </a:lnTo>
                  <a:lnTo>
                    <a:pt x="2437638" y="151384"/>
                  </a:lnTo>
                  <a:lnTo>
                    <a:pt x="2437638" y="0"/>
                  </a:lnTo>
                  <a:close/>
                </a:path>
              </a:pathLst>
            </a:custGeom>
            <a:solidFill>
              <a:srgbClr val="1D24AD"/>
            </a:solidFill>
          </p:spPr>
        </p:sp>
      </p:grpSp>
      <p:sp>
        <p:nvSpPr>
          <p:cNvPr name="TextBox 16" id="16"/>
          <p:cNvSpPr txBox="true"/>
          <p:nvPr/>
        </p:nvSpPr>
        <p:spPr>
          <a:xfrm rot="0">
            <a:off x="6546057" y="334169"/>
            <a:ext cx="6026943" cy="942308"/>
          </a:xfrm>
          <a:prstGeom prst="rect">
            <a:avLst/>
          </a:prstGeom>
        </p:spPr>
        <p:txBody>
          <a:bodyPr anchor="t" rtlCol="false" tIns="0" lIns="0" bIns="0" rIns="0">
            <a:spAutoFit/>
          </a:bodyPr>
          <a:lstStyle/>
          <a:p>
            <a:pPr algn="ctr">
              <a:lnSpc>
                <a:spcPts val="6480"/>
              </a:lnSpc>
            </a:pPr>
            <a:r>
              <a:rPr lang="en-US" b="true" sz="5400" spc="-7">
                <a:solidFill>
                  <a:srgbClr val="FFFFFF"/>
                </a:solidFill>
                <a:latin typeface="Times New Roman MT Bold"/>
                <a:ea typeface="Times New Roman MT Bold"/>
                <a:cs typeface="Times New Roman MT Bold"/>
                <a:sym typeface="Times New Roman MT Bold"/>
              </a:rPr>
              <a:t>Literature Survey</a:t>
            </a:r>
          </a:p>
        </p:txBody>
      </p:sp>
      <p:graphicFrame>
        <p:nvGraphicFramePr>
          <p:cNvPr name="Table 17" id="17"/>
          <p:cNvGraphicFramePr>
            <a:graphicFrameLocks noGrp="true"/>
          </p:cNvGraphicFramePr>
          <p:nvPr/>
        </p:nvGraphicFramePr>
        <p:xfrm>
          <a:off x="342900" y="1943100"/>
          <a:ext cx="17564100" cy="7116461"/>
        </p:xfrm>
        <a:graphic>
          <a:graphicData uri="http://schemas.openxmlformats.org/drawingml/2006/table">
            <a:tbl>
              <a:tblPr/>
              <a:tblGrid>
                <a:gridCol w="5060843"/>
                <a:gridCol w="6156567"/>
                <a:gridCol w="6346690"/>
              </a:tblGrid>
              <a:tr h="1105640">
                <a:tc>
                  <a:txBody>
                    <a:bodyPr anchor="t" rtlCol="false"/>
                    <a:lstStyle/>
                    <a:p>
                      <a:pPr algn="ctr">
                        <a:lnSpc>
                          <a:spcPts val="3240"/>
                        </a:lnSpc>
                        <a:defRPr/>
                      </a:pPr>
                      <a:r>
                        <a:rPr lang="en-US" sz="2700" b="true">
                          <a:solidFill>
                            <a:srgbClr val="FFFFFF"/>
                          </a:solidFill>
                          <a:latin typeface="Arial MT Pro Bold"/>
                          <a:ea typeface="Arial MT Pro Bold"/>
                          <a:cs typeface="Arial MT Pro Bold"/>
                          <a:sym typeface="Arial MT Pro Bold"/>
                        </a:rPr>
                        <a:t>PAPER </a:t>
                      </a:r>
                      <a:endParaRPr lang="en-US" sz="1100"/>
                    </a:p>
                    <a:p>
                      <a:pPr algn="ctr">
                        <a:lnSpc>
                          <a:spcPts val="3240"/>
                        </a:lnSpc>
                      </a:pPr>
                      <a:r>
                        <a:rPr lang="en-US" sz="2700" b="true">
                          <a:solidFill>
                            <a:srgbClr val="FFFFFF"/>
                          </a:solidFill>
                          <a:latin typeface="Arial MT Pro Bold"/>
                          <a:ea typeface="Arial MT Pro Bold"/>
                          <a:cs typeface="Arial MT Pro Bold"/>
                          <a:sym typeface="Arial MT Pro Bold"/>
                        </a:rPr>
                        <a:t>TITLE &amp; AUTHOR</a:t>
                      </a:r>
                    </a:p>
                  </a:txBody>
                  <a:tcPr marL="91440" marR="91440" marT="91440" marB="91440"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solidFill>
                      <a:srgbClr val="4F81BD"/>
                    </a:solidFill>
                  </a:tcPr>
                </a:tc>
                <a:tc>
                  <a:txBody>
                    <a:bodyPr anchor="t" rtlCol="false"/>
                    <a:lstStyle/>
                    <a:p>
                      <a:pPr algn="ctr">
                        <a:lnSpc>
                          <a:spcPts val="3240"/>
                        </a:lnSpc>
                        <a:defRPr/>
                      </a:pPr>
                      <a:r>
                        <a:rPr lang="en-US" sz="2700" b="true">
                          <a:solidFill>
                            <a:srgbClr val="FFFFFF"/>
                          </a:solidFill>
                          <a:latin typeface="Arial MT Pro Bold"/>
                          <a:ea typeface="Arial MT Pro Bold"/>
                          <a:cs typeface="Arial MT Pro Bold"/>
                          <a:sym typeface="Arial MT Pro Bold"/>
                        </a:rPr>
                        <a:t>WORK</a:t>
                      </a:r>
                      <a:endParaRPr lang="en-US" sz="1100"/>
                    </a:p>
                  </a:txBody>
                  <a:tcPr marL="91440" marR="91440" marT="91440" marB="91440"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solidFill>
                      <a:srgbClr val="4F81BD"/>
                    </a:solidFill>
                  </a:tcPr>
                </a:tc>
                <a:tc>
                  <a:txBody>
                    <a:bodyPr anchor="t" rtlCol="false"/>
                    <a:lstStyle/>
                    <a:p>
                      <a:pPr algn="ctr">
                        <a:lnSpc>
                          <a:spcPts val="3240"/>
                        </a:lnSpc>
                        <a:defRPr/>
                      </a:pPr>
                      <a:r>
                        <a:rPr lang="en-US" sz="2700" b="true">
                          <a:solidFill>
                            <a:srgbClr val="FFFFFF"/>
                          </a:solidFill>
                          <a:latin typeface="Arial MT Pro Bold"/>
                          <a:ea typeface="Arial MT Pro Bold"/>
                          <a:cs typeface="Arial MT Pro Bold"/>
                          <a:sym typeface="Arial MT Pro Bold"/>
                        </a:rPr>
                        <a:t>OUTCOME</a:t>
                      </a:r>
                      <a:endParaRPr lang="en-US" sz="1100"/>
                    </a:p>
                  </a:txBody>
                  <a:tcPr marL="91440" marR="91440" marT="91440" marB="91440"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solidFill>
                      <a:srgbClr val="4F81BD"/>
                    </a:solidFill>
                  </a:tcPr>
                </a:tc>
              </a:tr>
              <a:tr h="1324862">
                <a:tc>
                  <a:txBody>
                    <a:bodyPr anchor="t" rtlCol="false"/>
                    <a:lstStyle/>
                    <a:p>
                      <a:pPr algn="l">
                        <a:lnSpc>
                          <a:spcPts val="2939"/>
                        </a:lnSpc>
                        <a:defRPr/>
                      </a:pPr>
                      <a:r>
                        <a:rPr lang="en-US" sz="2099">
                          <a:solidFill>
                            <a:srgbClr val="000000"/>
                          </a:solidFill>
                          <a:latin typeface="Arial MT Pro"/>
                          <a:ea typeface="Arial MT Pro"/>
                          <a:cs typeface="Arial MT Pro"/>
                          <a:sym typeface="Arial MT Pro"/>
                        </a:rPr>
                        <a:t>Simulation-Based evaluation of dynamic wireless charging systems for electric vehicles</a:t>
                      </a:r>
                      <a:endParaRPr lang="en-US" sz="1100"/>
                    </a:p>
                  </a:txBody>
                  <a:tcPr marL="91440" marR="91440" marT="91440" marB="91440"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solidFill>
                      <a:srgbClr val="D0D8E8"/>
                    </a:solidFill>
                  </a:tcPr>
                </a:tc>
                <a:tc>
                  <a:txBody>
                    <a:bodyPr anchor="t" rtlCol="false"/>
                    <a:lstStyle/>
                    <a:p>
                      <a:pPr algn="l">
                        <a:lnSpc>
                          <a:spcPts val="2939"/>
                        </a:lnSpc>
                        <a:defRPr/>
                      </a:pPr>
                      <a:r>
                        <a:rPr lang="en-US" sz="2099">
                          <a:solidFill>
                            <a:srgbClr val="000000"/>
                          </a:solidFill>
                          <a:latin typeface="Arial MT Pro"/>
                          <a:ea typeface="Arial MT Pro"/>
                          <a:cs typeface="Arial MT Pro"/>
                          <a:sym typeface="Arial MT Pro"/>
                        </a:rPr>
                        <a:t>Efficiency, limitations, and future directions</a:t>
                      </a:r>
                      <a:endParaRPr lang="en-US" sz="1100"/>
                    </a:p>
                  </a:txBody>
                  <a:tcPr marL="91440" marR="91440" marT="91440" marB="91440"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solidFill>
                      <a:srgbClr val="D0D8E8"/>
                    </a:solidFill>
                  </a:tcPr>
                </a:tc>
                <a:tc>
                  <a:txBody>
                    <a:bodyPr anchor="t" rtlCol="false"/>
                    <a:lstStyle/>
                    <a:p>
                      <a:pPr algn="l">
                        <a:lnSpc>
                          <a:spcPts val="2939"/>
                        </a:lnSpc>
                        <a:defRPr/>
                      </a:pPr>
                      <a:r>
                        <a:rPr lang="en-US" sz="2099">
                          <a:solidFill>
                            <a:srgbClr val="000000"/>
                          </a:solidFill>
                          <a:latin typeface="Arial MT Pro"/>
                          <a:ea typeface="Arial MT Pro"/>
                          <a:cs typeface="Arial MT Pro"/>
                          <a:sym typeface="Arial MT Pro"/>
                        </a:rPr>
                        <a:t>Understanding of efficiencylimiting factors, including misalignment, gap variation, and load fluctuations.</a:t>
                      </a:r>
                      <a:endParaRPr lang="en-US" sz="1100"/>
                    </a:p>
                  </a:txBody>
                  <a:tcPr marL="91440" marR="91440" marT="91440" marB="91440"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solidFill>
                      <a:srgbClr val="D0D8E8"/>
                    </a:solidFill>
                  </a:tcPr>
                </a:tc>
              </a:tr>
              <a:tr h="1015163">
                <a:tc>
                  <a:txBody>
                    <a:bodyPr anchor="t" rtlCol="false"/>
                    <a:lstStyle/>
                    <a:p>
                      <a:pPr algn="l">
                        <a:lnSpc>
                          <a:spcPts val="2939"/>
                        </a:lnSpc>
                        <a:defRPr/>
                      </a:pPr>
                      <a:r>
                        <a:rPr lang="en-US" sz="2099">
                          <a:solidFill>
                            <a:srgbClr val="000000"/>
                          </a:solidFill>
                          <a:latin typeface="Arial MT Pro"/>
                          <a:ea typeface="Arial MT Pro"/>
                          <a:cs typeface="Arial MT Pro"/>
                          <a:sym typeface="Arial MT Pro"/>
                        </a:rPr>
                        <a:t>Magnetic Resonance Coupling Modelling for Electric Vehicles Wireless Charging</a:t>
                      </a:r>
                      <a:endParaRPr lang="en-US" sz="1100"/>
                    </a:p>
                  </a:txBody>
                  <a:tcPr marL="91440" marR="91440" marT="91440" marB="91440"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solidFill>
                      <a:srgbClr val="D0D8E8"/>
                    </a:solidFill>
                  </a:tcPr>
                </a:tc>
                <a:tc>
                  <a:txBody>
                    <a:bodyPr anchor="t" rtlCol="false"/>
                    <a:lstStyle/>
                    <a:p>
                      <a:pPr algn="l">
                        <a:lnSpc>
                          <a:spcPts val="2939"/>
                        </a:lnSpc>
                        <a:defRPr/>
                      </a:pPr>
                      <a:r>
                        <a:rPr lang="en-US" sz="2099">
                          <a:solidFill>
                            <a:srgbClr val="000000"/>
                          </a:solidFill>
                          <a:latin typeface="Arial MT Pro"/>
                          <a:ea typeface="Arial MT Pro"/>
                          <a:cs typeface="Arial MT Pro"/>
                          <a:sym typeface="Arial MT Pro"/>
                        </a:rPr>
                        <a:t>Discusses resonant inductive coupling in motion</a:t>
                      </a:r>
                      <a:endParaRPr lang="en-US" sz="1100"/>
                    </a:p>
                  </a:txBody>
                  <a:tcPr marL="91440" marR="91440" marT="91440" marB="91440"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solidFill>
                      <a:srgbClr val="D0D8E8"/>
                    </a:solidFill>
                  </a:tcPr>
                </a:tc>
                <a:tc>
                  <a:txBody>
                    <a:bodyPr anchor="t" rtlCol="false"/>
                    <a:lstStyle/>
                    <a:p>
                      <a:pPr algn="l">
                        <a:lnSpc>
                          <a:spcPts val="2939"/>
                        </a:lnSpc>
                        <a:defRPr/>
                      </a:pPr>
                      <a:r>
                        <a:rPr lang="en-US" sz="2099">
                          <a:solidFill>
                            <a:srgbClr val="000000"/>
                          </a:solidFill>
                          <a:latin typeface="Arial MT Pro"/>
                          <a:ea typeface="Arial MT Pro"/>
                          <a:cs typeface="Arial MT Pro"/>
                          <a:sym typeface="Arial MT Pro"/>
                        </a:rPr>
                        <a:t>Validates our use of 21kHz magnetic resonance</a:t>
                      </a:r>
                      <a:endParaRPr lang="en-US" sz="1100"/>
                    </a:p>
                  </a:txBody>
                  <a:tcPr marL="91440" marR="91440" marT="91440" marB="91440"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solidFill>
                      <a:srgbClr val="D0D8E8"/>
                    </a:solidFill>
                  </a:tcPr>
                </a:tc>
              </a:tr>
              <a:tr h="1318952">
                <a:tc>
                  <a:txBody>
                    <a:bodyPr anchor="t" rtlCol="false"/>
                    <a:lstStyle/>
                    <a:p>
                      <a:pPr algn="l">
                        <a:lnSpc>
                          <a:spcPts val="2939"/>
                        </a:lnSpc>
                        <a:defRPr/>
                      </a:pPr>
                      <a:r>
                        <a:rPr lang="en-US" sz="2099">
                          <a:solidFill>
                            <a:srgbClr val="000000"/>
                          </a:solidFill>
                          <a:latin typeface="Arial MT Pro"/>
                          <a:ea typeface="Arial MT Pro"/>
                          <a:cs typeface="Arial MT Pro"/>
                          <a:sym typeface="Arial MT Pro"/>
                        </a:rPr>
                        <a:t>Smart Wireless Resonant Charging of Electric Vehicles (EV)</a:t>
                      </a:r>
                      <a:endParaRPr lang="en-US" sz="1100"/>
                    </a:p>
                  </a:txBody>
                  <a:tcPr marL="91440" marR="91440" marT="91440" marB="91440"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solidFill>
                      <a:srgbClr val="D0D8E8"/>
                    </a:solidFill>
                  </a:tcPr>
                </a:tc>
                <a:tc>
                  <a:txBody>
                    <a:bodyPr anchor="t" rtlCol="false"/>
                    <a:lstStyle/>
                    <a:p>
                      <a:pPr algn="l">
                        <a:lnSpc>
                          <a:spcPts val="2939"/>
                        </a:lnSpc>
                        <a:defRPr/>
                      </a:pPr>
                      <a:r>
                        <a:rPr lang="en-US" sz="2099">
                          <a:solidFill>
                            <a:srgbClr val="000000"/>
                          </a:solidFill>
                          <a:latin typeface="Arial MT Pro"/>
                          <a:ea typeface="Arial MT Pro"/>
                          <a:cs typeface="Arial MT Pro"/>
                          <a:sym typeface="Arial MT Pro"/>
                        </a:rPr>
                        <a:t>Wireless power transfer systems, including coil configuration and materials</a:t>
                      </a:r>
                      <a:endParaRPr lang="en-US" sz="1100"/>
                    </a:p>
                  </a:txBody>
                  <a:tcPr marL="91440" marR="91440" marT="91440" marB="91440"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solidFill>
                      <a:srgbClr val="D0D8E8"/>
                    </a:solidFill>
                  </a:tcPr>
                </a:tc>
                <a:tc>
                  <a:txBody>
                    <a:bodyPr anchor="t" rtlCol="false"/>
                    <a:lstStyle/>
                    <a:p>
                      <a:pPr algn="l">
                        <a:lnSpc>
                          <a:spcPts val="2939"/>
                        </a:lnSpc>
                        <a:defRPr/>
                      </a:pPr>
                      <a:r>
                        <a:rPr lang="en-US" sz="2099">
                          <a:solidFill>
                            <a:srgbClr val="000000"/>
                          </a:solidFill>
                          <a:latin typeface="Arial MT Pro"/>
                          <a:ea typeface="Arial MT Pro"/>
                          <a:cs typeface="Arial MT Pro"/>
                          <a:sym typeface="Arial MT Pro"/>
                        </a:rPr>
                        <a:t>Configuration and materials used in real world scenarios</a:t>
                      </a:r>
                      <a:endParaRPr lang="en-US" sz="1100"/>
                    </a:p>
                  </a:txBody>
                  <a:tcPr marL="91440" marR="91440" marT="91440" marB="91440"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solidFill>
                      <a:srgbClr val="D0D8E8"/>
                    </a:solidFill>
                  </a:tcPr>
                </a:tc>
              </a:tr>
              <a:tr h="1026982">
                <a:tc>
                  <a:txBody>
                    <a:bodyPr anchor="t" rtlCol="false"/>
                    <a:lstStyle/>
                    <a:p>
                      <a:pPr algn="l">
                        <a:lnSpc>
                          <a:spcPts val="2939"/>
                        </a:lnSpc>
                        <a:defRPr/>
                      </a:pPr>
                      <a:r>
                        <a:rPr lang="en-US" sz="2099">
                          <a:solidFill>
                            <a:srgbClr val="000000"/>
                          </a:solidFill>
                          <a:latin typeface="Arial MT Pro"/>
                          <a:ea typeface="Arial MT Pro"/>
                          <a:cs typeface="Arial MT Pro"/>
                          <a:sym typeface="Arial MT Pro"/>
                        </a:rPr>
                        <a:t>ESP32 &amp; IoT Billing for EVs – ResearchGate</a:t>
                      </a:r>
                      <a:endParaRPr lang="en-US" sz="1100"/>
                    </a:p>
                  </a:txBody>
                  <a:tcPr marL="91440" marR="91440" marT="91440" marB="91440"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solidFill>
                      <a:srgbClr val="D0D8E8"/>
                    </a:solidFill>
                  </a:tcPr>
                </a:tc>
                <a:tc>
                  <a:txBody>
                    <a:bodyPr anchor="t" rtlCol="false"/>
                    <a:lstStyle/>
                    <a:p>
                      <a:pPr algn="l">
                        <a:lnSpc>
                          <a:spcPts val="2939"/>
                        </a:lnSpc>
                        <a:defRPr/>
                      </a:pPr>
                      <a:r>
                        <a:rPr lang="en-US" sz="2099">
                          <a:solidFill>
                            <a:srgbClr val="000000"/>
                          </a:solidFill>
                          <a:latin typeface="Arial MT Pro"/>
                          <a:ea typeface="Arial MT Pro"/>
                          <a:cs typeface="Arial MT Pro"/>
                          <a:sym typeface="Arial MT Pro"/>
                        </a:rPr>
                        <a:t>Implementation of ESP32 for vehicle data sync</a:t>
                      </a:r>
                      <a:endParaRPr lang="en-US" sz="1100"/>
                    </a:p>
                  </a:txBody>
                  <a:tcPr marL="91440" marR="91440" marT="91440" marB="91440"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solidFill>
                      <a:srgbClr val="D0D8E8"/>
                    </a:solidFill>
                  </a:tcPr>
                </a:tc>
                <a:tc>
                  <a:txBody>
                    <a:bodyPr anchor="t" rtlCol="false"/>
                    <a:lstStyle/>
                    <a:p>
                      <a:pPr algn="l">
                        <a:lnSpc>
                          <a:spcPts val="2939"/>
                        </a:lnSpc>
                        <a:defRPr/>
                      </a:pPr>
                      <a:r>
                        <a:rPr lang="en-US" sz="2099">
                          <a:solidFill>
                            <a:srgbClr val="000000"/>
                          </a:solidFill>
                          <a:latin typeface="Arial MT Pro"/>
                          <a:ea typeface="Arial MT Pro"/>
                          <a:cs typeface="Arial MT Pro"/>
                          <a:sym typeface="Arial MT Pro"/>
                        </a:rPr>
                        <a:t>Supports our use of ESP32 for billing integration</a:t>
                      </a:r>
                      <a:endParaRPr lang="en-US" sz="1100"/>
                    </a:p>
                  </a:txBody>
                  <a:tcPr marL="91440" marR="91440" marT="91440" marB="91440"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solidFill>
                      <a:srgbClr val="D0D8E8"/>
                    </a:solidFill>
                  </a:tcPr>
                </a:tc>
              </a:tr>
              <a:tr h="1324862">
                <a:tc>
                  <a:txBody>
                    <a:bodyPr anchor="t" rtlCol="false"/>
                    <a:lstStyle/>
                    <a:p>
                      <a:pPr algn="l">
                        <a:lnSpc>
                          <a:spcPts val="2939"/>
                        </a:lnSpc>
                        <a:defRPr/>
                      </a:pPr>
                      <a:r>
                        <a:rPr lang="en-US" sz="2099">
                          <a:solidFill>
                            <a:srgbClr val="000000"/>
                          </a:solidFill>
                          <a:latin typeface="Arial MT Pro"/>
                          <a:ea typeface="Arial MT Pro"/>
                          <a:cs typeface="Arial MT Pro"/>
                          <a:sym typeface="Arial MT Pro"/>
                        </a:rPr>
                        <a:t>Magnetic Resonance Coupling Modelling for Electric Vehicles Wireless Charging</a:t>
                      </a:r>
                      <a:endParaRPr lang="en-US" sz="1100"/>
                    </a:p>
                  </a:txBody>
                  <a:tcPr marL="91440" marR="91440" marT="91440" marB="91440"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solidFill>
                      <a:srgbClr val="D0D8E8"/>
                    </a:solidFill>
                  </a:tcPr>
                </a:tc>
                <a:tc>
                  <a:txBody>
                    <a:bodyPr anchor="t" rtlCol="false"/>
                    <a:lstStyle/>
                    <a:p>
                      <a:pPr algn="l">
                        <a:lnSpc>
                          <a:spcPts val="2939"/>
                        </a:lnSpc>
                        <a:defRPr/>
                      </a:pPr>
                      <a:r>
                        <a:rPr lang="en-US" sz="2099">
                          <a:solidFill>
                            <a:srgbClr val="000000"/>
                          </a:solidFill>
                          <a:latin typeface="Arial MT Pro"/>
                          <a:ea typeface="Arial MT Pro"/>
                          <a:cs typeface="Arial MT Pro"/>
                          <a:sym typeface="Arial MT Pro"/>
                        </a:rPr>
                        <a:t>The feasibility of wireless power transfer for Electric Vehicles by electromagnetic resonance coupling is modelled in this paper.</a:t>
                      </a:r>
                      <a:endParaRPr lang="en-US" sz="1100"/>
                    </a:p>
                  </a:txBody>
                  <a:tcPr marL="91440" marR="91440" marT="91440" marB="91440"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solidFill>
                      <a:srgbClr val="D0D8E8"/>
                    </a:solidFill>
                  </a:tcPr>
                </a:tc>
                <a:tc>
                  <a:txBody>
                    <a:bodyPr anchor="t" rtlCol="false"/>
                    <a:lstStyle/>
                    <a:p>
                      <a:pPr algn="l">
                        <a:lnSpc>
                          <a:spcPts val="2939"/>
                        </a:lnSpc>
                        <a:defRPr/>
                      </a:pPr>
                      <a:r>
                        <a:rPr lang="en-US" sz="2099">
                          <a:solidFill>
                            <a:srgbClr val="000000"/>
                          </a:solidFill>
                          <a:latin typeface="Arial MT Pro"/>
                          <a:ea typeface="Arial MT Pro"/>
                          <a:cs typeface="Arial MT Pro"/>
                          <a:sym typeface="Arial MT Pro"/>
                        </a:rPr>
                        <a:t>Wireless energy transfer system reaches the maximum (96%) at the resonant frequency</a:t>
                      </a:r>
                      <a:endParaRPr lang="en-US" sz="1100"/>
                    </a:p>
                  </a:txBody>
                  <a:tcPr marL="91440" marR="91440" marT="91440" marB="91440"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solidFill>
                      <a:srgbClr val="D0D8E8"/>
                    </a:solidFill>
                  </a:tcPr>
                </a:tc>
              </a:tr>
            </a:tbl>
          </a:graphicData>
        </a:graphic>
      </p:graphicFrame>
      <p:grpSp>
        <p:nvGrpSpPr>
          <p:cNvPr name="Group 18" id="18"/>
          <p:cNvGrpSpPr>
            <a:grpSpLocks noChangeAspect="true"/>
          </p:cNvGrpSpPr>
          <p:nvPr/>
        </p:nvGrpSpPr>
        <p:grpSpPr>
          <a:xfrm rot="0">
            <a:off x="14414500" y="9644064"/>
            <a:ext cx="1892299" cy="528638"/>
            <a:chOff x="0" y="0"/>
            <a:chExt cx="2523066" cy="704850"/>
          </a:xfrm>
        </p:grpSpPr>
        <p:sp>
          <p:nvSpPr>
            <p:cNvPr name="Freeform 19" id="19"/>
            <p:cNvSpPr/>
            <p:nvPr/>
          </p:nvSpPr>
          <p:spPr>
            <a:xfrm flipH="false" flipV="false" rot="0">
              <a:off x="0" y="0"/>
              <a:ext cx="2523109" cy="704850"/>
            </a:xfrm>
            <a:custGeom>
              <a:avLst/>
              <a:gdLst/>
              <a:ahLst/>
              <a:cxnLst/>
              <a:rect r="r" b="b" t="t" l="l"/>
              <a:pathLst>
                <a:path h="704850" w="2523109">
                  <a:moveTo>
                    <a:pt x="0" y="0"/>
                  </a:moveTo>
                  <a:lnTo>
                    <a:pt x="2523109" y="0"/>
                  </a:lnTo>
                  <a:lnTo>
                    <a:pt x="2523109" y="704850"/>
                  </a:lnTo>
                  <a:lnTo>
                    <a:pt x="0" y="704850"/>
                  </a:lnTo>
                  <a:lnTo>
                    <a:pt x="0" y="0"/>
                  </a:lnTo>
                  <a:close/>
                </a:path>
              </a:pathLst>
            </a:custGeom>
            <a:blipFill>
              <a:blip r:embed="rId3"/>
              <a:stretch>
                <a:fillRect l="0" t="-17417" r="0" b="-17966"/>
              </a:stretch>
            </a:blipFill>
          </p:spPr>
        </p:sp>
      </p:grpSp>
    </p:spTree>
  </p:cSld>
  <p:clrMapOvr>
    <a:masterClrMapping/>
  </p:clrMapOvr>
  <p:transition spd="slow">
    <p:push dir="l"/>
  </p:transition>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7068800" cy="1600200"/>
            <a:chOff x="0" y="0"/>
            <a:chExt cx="22758400" cy="2133600"/>
          </a:xfrm>
        </p:grpSpPr>
        <p:sp>
          <p:nvSpPr>
            <p:cNvPr name="Freeform 3" id="3"/>
            <p:cNvSpPr/>
            <p:nvPr/>
          </p:nvSpPr>
          <p:spPr>
            <a:xfrm flipH="false" flipV="false" rot="0">
              <a:off x="0" y="0"/>
              <a:ext cx="22757764" cy="2132838"/>
            </a:xfrm>
            <a:custGeom>
              <a:avLst/>
              <a:gdLst/>
              <a:ahLst/>
              <a:cxnLst/>
              <a:rect r="r" b="b" t="t" l="l"/>
              <a:pathLst>
                <a:path h="2132838" w="22757764">
                  <a:moveTo>
                    <a:pt x="0" y="2132838"/>
                  </a:moveTo>
                  <a:lnTo>
                    <a:pt x="22757764" y="2132838"/>
                  </a:lnTo>
                  <a:lnTo>
                    <a:pt x="22757764" y="0"/>
                  </a:lnTo>
                  <a:lnTo>
                    <a:pt x="0" y="0"/>
                  </a:lnTo>
                  <a:lnTo>
                    <a:pt x="0" y="2132838"/>
                  </a:lnTo>
                  <a:close/>
                </a:path>
              </a:pathLst>
            </a:custGeom>
            <a:solidFill>
              <a:srgbClr val="1D24AD"/>
            </a:solidFill>
          </p:spPr>
        </p:sp>
      </p:grpSp>
      <p:grpSp>
        <p:nvGrpSpPr>
          <p:cNvPr name="Group 4" id="4"/>
          <p:cNvGrpSpPr/>
          <p:nvPr/>
        </p:nvGrpSpPr>
        <p:grpSpPr>
          <a:xfrm rot="0">
            <a:off x="17068800" y="0"/>
            <a:ext cx="1219200" cy="1600200"/>
            <a:chOff x="0" y="0"/>
            <a:chExt cx="1625600" cy="2133600"/>
          </a:xfrm>
        </p:grpSpPr>
        <p:sp>
          <p:nvSpPr>
            <p:cNvPr name="Freeform 5" id="5"/>
            <p:cNvSpPr/>
            <p:nvPr/>
          </p:nvSpPr>
          <p:spPr>
            <a:xfrm flipH="false" flipV="false" rot="0">
              <a:off x="0" y="0"/>
              <a:ext cx="1624584" cy="2132838"/>
            </a:xfrm>
            <a:custGeom>
              <a:avLst/>
              <a:gdLst/>
              <a:ahLst/>
              <a:cxnLst/>
              <a:rect r="r" b="b" t="t" l="l"/>
              <a:pathLst>
                <a:path h="2132838" w="1624584">
                  <a:moveTo>
                    <a:pt x="1624584" y="0"/>
                  </a:moveTo>
                  <a:lnTo>
                    <a:pt x="0" y="0"/>
                  </a:lnTo>
                  <a:lnTo>
                    <a:pt x="0" y="2132838"/>
                  </a:lnTo>
                  <a:lnTo>
                    <a:pt x="1624584" y="2132838"/>
                  </a:lnTo>
                  <a:lnTo>
                    <a:pt x="1624584" y="0"/>
                  </a:lnTo>
                  <a:close/>
                </a:path>
              </a:pathLst>
            </a:custGeom>
            <a:solidFill>
              <a:srgbClr val="E99213"/>
            </a:solidFill>
          </p:spPr>
        </p:sp>
      </p:grpSp>
      <p:grpSp>
        <p:nvGrpSpPr>
          <p:cNvPr name="Group 6" id="6"/>
          <p:cNvGrpSpPr/>
          <p:nvPr/>
        </p:nvGrpSpPr>
        <p:grpSpPr>
          <a:xfrm rot="0">
            <a:off x="17049631" y="-19169"/>
            <a:ext cx="1257538" cy="1638538"/>
            <a:chOff x="0" y="0"/>
            <a:chExt cx="1676718" cy="2184718"/>
          </a:xfrm>
        </p:grpSpPr>
        <p:sp>
          <p:nvSpPr>
            <p:cNvPr name="Freeform 7" id="7"/>
            <p:cNvSpPr/>
            <p:nvPr/>
          </p:nvSpPr>
          <p:spPr>
            <a:xfrm flipH="false" flipV="false" rot="0">
              <a:off x="0" y="0"/>
              <a:ext cx="1675638" cy="2183892"/>
            </a:xfrm>
            <a:custGeom>
              <a:avLst/>
              <a:gdLst/>
              <a:ahLst/>
              <a:cxnLst/>
              <a:rect r="r" b="b" t="t" l="l"/>
              <a:pathLst>
                <a:path h="2183892" w="1675638">
                  <a:moveTo>
                    <a:pt x="25527" y="0"/>
                  </a:moveTo>
                  <a:lnTo>
                    <a:pt x="1650111" y="0"/>
                  </a:lnTo>
                  <a:cubicBezTo>
                    <a:pt x="1664208" y="0"/>
                    <a:pt x="1675638" y="11430"/>
                    <a:pt x="1675638" y="25527"/>
                  </a:cubicBezTo>
                  <a:lnTo>
                    <a:pt x="1675638" y="2158365"/>
                  </a:lnTo>
                  <a:cubicBezTo>
                    <a:pt x="1675638" y="2172462"/>
                    <a:pt x="1664208" y="2183892"/>
                    <a:pt x="1650111" y="2183892"/>
                  </a:cubicBezTo>
                  <a:lnTo>
                    <a:pt x="25527" y="2183892"/>
                  </a:lnTo>
                  <a:cubicBezTo>
                    <a:pt x="11430" y="2183892"/>
                    <a:pt x="0" y="2172462"/>
                    <a:pt x="0" y="2158365"/>
                  </a:cubicBezTo>
                  <a:lnTo>
                    <a:pt x="0" y="25527"/>
                  </a:lnTo>
                  <a:cubicBezTo>
                    <a:pt x="0" y="11430"/>
                    <a:pt x="11430" y="0"/>
                    <a:pt x="25527" y="0"/>
                  </a:cubicBezTo>
                  <a:moveTo>
                    <a:pt x="25527" y="51181"/>
                  </a:moveTo>
                  <a:lnTo>
                    <a:pt x="25527" y="25527"/>
                  </a:lnTo>
                  <a:lnTo>
                    <a:pt x="51181" y="25527"/>
                  </a:lnTo>
                  <a:lnTo>
                    <a:pt x="51181" y="2158365"/>
                  </a:lnTo>
                  <a:lnTo>
                    <a:pt x="25527" y="2158365"/>
                  </a:lnTo>
                  <a:lnTo>
                    <a:pt x="25527" y="2132838"/>
                  </a:lnTo>
                  <a:lnTo>
                    <a:pt x="1650111" y="2132838"/>
                  </a:lnTo>
                  <a:lnTo>
                    <a:pt x="1650111" y="2158365"/>
                  </a:lnTo>
                  <a:lnTo>
                    <a:pt x="1624584" y="2158365"/>
                  </a:lnTo>
                  <a:lnTo>
                    <a:pt x="1624584" y="25527"/>
                  </a:lnTo>
                  <a:lnTo>
                    <a:pt x="1650111" y="25527"/>
                  </a:lnTo>
                  <a:lnTo>
                    <a:pt x="1650111" y="51181"/>
                  </a:lnTo>
                  <a:lnTo>
                    <a:pt x="25527" y="51181"/>
                  </a:lnTo>
                  <a:close/>
                </a:path>
              </a:pathLst>
            </a:custGeom>
            <a:solidFill>
              <a:srgbClr val="E99213"/>
            </a:solidFill>
          </p:spPr>
        </p:sp>
      </p:grpSp>
      <p:grpSp>
        <p:nvGrpSpPr>
          <p:cNvPr name="Group 8" id="8"/>
          <p:cNvGrpSpPr/>
          <p:nvPr/>
        </p:nvGrpSpPr>
        <p:grpSpPr>
          <a:xfrm rot="0">
            <a:off x="0" y="9944100"/>
            <a:ext cx="14325600" cy="142875"/>
            <a:chOff x="0" y="0"/>
            <a:chExt cx="19100800" cy="190500"/>
          </a:xfrm>
        </p:grpSpPr>
        <p:sp>
          <p:nvSpPr>
            <p:cNvPr name="Freeform 9" id="9"/>
            <p:cNvSpPr/>
            <p:nvPr/>
          </p:nvSpPr>
          <p:spPr>
            <a:xfrm flipH="false" flipV="false" rot="0">
              <a:off x="0" y="0"/>
              <a:ext cx="19100419" cy="189484"/>
            </a:xfrm>
            <a:custGeom>
              <a:avLst/>
              <a:gdLst/>
              <a:ahLst/>
              <a:cxnLst/>
              <a:rect r="r" b="b" t="t" l="l"/>
              <a:pathLst>
                <a:path h="189484" w="19100419">
                  <a:moveTo>
                    <a:pt x="19100419" y="0"/>
                  </a:moveTo>
                  <a:lnTo>
                    <a:pt x="0" y="0"/>
                  </a:lnTo>
                  <a:lnTo>
                    <a:pt x="0" y="189484"/>
                  </a:lnTo>
                  <a:lnTo>
                    <a:pt x="19100419" y="189484"/>
                  </a:lnTo>
                  <a:lnTo>
                    <a:pt x="19100419" y="0"/>
                  </a:lnTo>
                  <a:close/>
                </a:path>
              </a:pathLst>
            </a:custGeom>
            <a:solidFill>
              <a:srgbClr val="E99213"/>
            </a:solidFill>
          </p:spPr>
        </p:sp>
      </p:grpSp>
      <p:grpSp>
        <p:nvGrpSpPr>
          <p:cNvPr name="Group 10" id="10"/>
          <p:cNvGrpSpPr/>
          <p:nvPr/>
        </p:nvGrpSpPr>
        <p:grpSpPr>
          <a:xfrm rot="0">
            <a:off x="0" y="9715500"/>
            <a:ext cx="14325600" cy="142875"/>
            <a:chOff x="0" y="0"/>
            <a:chExt cx="19100800" cy="190500"/>
          </a:xfrm>
        </p:grpSpPr>
        <p:sp>
          <p:nvSpPr>
            <p:cNvPr name="Freeform 11" id="11"/>
            <p:cNvSpPr/>
            <p:nvPr/>
          </p:nvSpPr>
          <p:spPr>
            <a:xfrm flipH="false" flipV="false" rot="0">
              <a:off x="0" y="0"/>
              <a:ext cx="19100419" cy="189484"/>
            </a:xfrm>
            <a:custGeom>
              <a:avLst/>
              <a:gdLst/>
              <a:ahLst/>
              <a:cxnLst/>
              <a:rect r="r" b="b" t="t" l="l"/>
              <a:pathLst>
                <a:path h="189484" w="19100419">
                  <a:moveTo>
                    <a:pt x="19100419" y="0"/>
                  </a:moveTo>
                  <a:lnTo>
                    <a:pt x="0" y="0"/>
                  </a:lnTo>
                  <a:lnTo>
                    <a:pt x="0" y="189484"/>
                  </a:lnTo>
                  <a:lnTo>
                    <a:pt x="19100419" y="189484"/>
                  </a:lnTo>
                  <a:lnTo>
                    <a:pt x="19100419" y="0"/>
                  </a:lnTo>
                  <a:close/>
                </a:path>
              </a:pathLst>
            </a:custGeom>
            <a:solidFill>
              <a:srgbClr val="1D24AD"/>
            </a:solidFill>
          </p:spPr>
        </p:sp>
      </p:grpSp>
      <p:grpSp>
        <p:nvGrpSpPr>
          <p:cNvPr name="Group 12" id="12"/>
          <p:cNvGrpSpPr/>
          <p:nvPr/>
        </p:nvGrpSpPr>
        <p:grpSpPr>
          <a:xfrm rot="0">
            <a:off x="16459200" y="9944100"/>
            <a:ext cx="1828800" cy="114300"/>
            <a:chOff x="0" y="0"/>
            <a:chExt cx="2438400" cy="152400"/>
          </a:xfrm>
        </p:grpSpPr>
        <p:sp>
          <p:nvSpPr>
            <p:cNvPr name="Freeform 13" id="13"/>
            <p:cNvSpPr/>
            <p:nvPr/>
          </p:nvSpPr>
          <p:spPr>
            <a:xfrm flipH="false" flipV="false" rot="0">
              <a:off x="0" y="0"/>
              <a:ext cx="2437638" cy="151384"/>
            </a:xfrm>
            <a:custGeom>
              <a:avLst/>
              <a:gdLst/>
              <a:ahLst/>
              <a:cxnLst/>
              <a:rect r="r" b="b" t="t" l="l"/>
              <a:pathLst>
                <a:path h="151384" w="2437638">
                  <a:moveTo>
                    <a:pt x="2437638" y="0"/>
                  </a:moveTo>
                  <a:lnTo>
                    <a:pt x="0" y="0"/>
                  </a:lnTo>
                  <a:lnTo>
                    <a:pt x="0" y="151384"/>
                  </a:lnTo>
                  <a:lnTo>
                    <a:pt x="2437638" y="151384"/>
                  </a:lnTo>
                  <a:lnTo>
                    <a:pt x="2437638" y="0"/>
                  </a:lnTo>
                  <a:close/>
                </a:path>
              </a:pathLst>
            </a:custGeom>
            <a:solidFill>
              <a:srgbClr val="E99213"/>
            </a:solidFill>
          </p:spPr>
        </p:sp>
      </p:grpSp>
      <p:grpSp>
        <p:nvGrpSpPr>
          <p:cNvPr name="Group 14" id="14"/>
          <p:cNvGrpSpPr/>
          <p:nvPr/>
        </p:nvGrpSpPr>
        <p:grpSpPr>
          <a:xfrm rot="0">
            <a:off x="16459200" y="9715500"/>
            <a:ext cx="1828800" cy="114300"/>
            <a:chOff x="0" y="0"/>
            <a:chExt cx="2438400" cy="152400"/>
          </a:xfrm>
        </p:grpSpPr>
        <p:sp>
          <p:nvSpPr>
            <p:cNvPr name="Freeform 15" id="15"/>
            <p:cNvSpPr/>
            <p:nvPr/>
          </p:nvSpPr>
          <p:spPr>
            <a:xfrm flipH="false" flipV="false" rot="0">
              <a:off x="0" y="0"/>
              <a:ext cx="2437638" cy="151384"/>
            </a:xfrm>
            <a:custGeom>
              <a:avLst/>
              <a:gdLst/>
              <a:ahLst/>
              <a:cxnLst/>
              <a:rect r="r" b="b" t="t" l="l"/>
              <a:pathLst>
                <a:path h="151384" w="2437638">
                  <a:moveTo>
                    <a:pt x="2437638" y="0"/>
                  </a:moveTo>
                  <a:lnTo>
                    <a:pt x="0" y="0"/>
                  </a:lnTo>
                  <a:lnTo>
                    <a:pt x="0" y="151384"/>
                  </a:lnTo>
                  <a:lnTo>
                    <a:pt x="2437638" y="151384"/>
                  </a:lnTo>
                  <a:lnTo>
                    <a:pt x="2437638" y="0"/>
                  </a:lnTo>
                  <a:close/>
                </a:path>
              </a:pathLst>
            </a:custGeom>
            <a:solidFill>
              <a:srgbClr val="1D24AD"/>
            </a:solidFill>
          </p:spPr>
        </p:sp>
      </p:grpSp>
      <p:sp>
        <p:nvSpPr>
          <p:cNvPr name="TextBox 16" id="16"/>
          <p:cNvSpPr txBox="true"/>
          <p:nvPr/>
        </p:nvSpPr>
        <p:spPr>
          <a:xfrm rot="0">
            <a:off x="2400300" y="260352"/>
            <a:ext cx="12687300" cy="840451"/>
          </a:xfrm>
          <a:prstGeom prst="rect">
            <a:avLst/>
          </a:prstGeom>
        </p:spPr>
        <p:txBody>
          <a:bodyPr anchor="t" rtlCol="false" tIns="0" lIns="0" bIns="0" rIns="0">
            <a:spAutoFit/>
          </a:bodyPr>
          <a:lstStyle/>
          <a:p>
            <a:pPr algn="ctr">
              <a:lnSpc>
                <a:spcPts val="5759"/>
              </a:lnSpc>
            </a:pPr>
            <a:r>
              <a:rPr lang="en-US" b="true" sz="4800" spc="-7">
                <a:solidFill>
                  <a:srgbClr val="FFFFFF"/>
                </a:solidFill>
                <a:latin typeface="Times New Roman MT Bold"/>
                <a:ea typeface="Times New Roman MT Bold"/>
                <a:cs typeface="Times New Roman MT Bold"/>
                <a:sym typeface="Times New Roman MT Bold"/>
              </a:rPr>
              <a:t>Problems Identified and Solutions Suggested</a:t>
            </a:r>
          </a:p>
        </p:txBody>
      </p:sp>
      <p:grpSp>
        <p:nvGrpSpPr>
          <p:cNvPr name="Group 17" id="17"/>
          <p:cNvGrpSpPr>
            <a:grpSpLocks noChangeAspect="true"/>
          </p:cNvGrpSpPr>
          <p:nvPr/>
        </p:nvGrpSpPr>
        <p:grpSpPr>
          <a:xfrm rot="0">
            <a:off x="14414500" y="9644064"/>
            <a:ext cx="1892299" cy="528638"/>
            <a:chOff x="0" y="0"/>
            <a:chExt cx="2523066" cy="704850"/>
          </a:xfrm>
        </p:grpSpPr>
        <p:sp>
          <p:nvSpPr>
            <p:cNvPr name="Freeform 18" id="18"/>
            <p:cNvSpPr/>
            <p:nvPr/>
          </p:nvSpPr>
          <p:spPr>
            <a:xfrm flipH="false" flipV="false" rot="0">
              <a:off x="0" y="0"/>
              <a:ext cx="2523109" cy="704850"/>
            </a:xfrm>
            <a:custGeom>
              <a:avLst/>
              <a:gdLst/>
              <a:ahLst/>
              <a:cxnLst/>
              <a:rect r="r" b="b" t="t" l="l"/>
              <a:pathLst>
                <a:path h="704850" w="2523109">
                  <a:moveTo>
                    <a:pt x="0" y="0"/>
                  </a:moveTo>
                  <a:lnTo>
                    <a:pt x="2523109" y="0"/>
                  </a:lnTo>
                  <a:lnTo>
                    <a:pt x="2523109" y="704850"/>
                  </a:lnTo>
                  <a:lnTo>
                    <a:pt x="0" y="704850"/>
                  </a:lnTo>
                  <a:lnTo>
                    <a:pt x="0" y="0"/>
                  </a:lnTo>
                  <a:close/>
                </a:path>
              </a:pathLst>
            </a:custGeom>
            <a:blipFill>
              <a:blip r:embed="rId2"/>
              <a:stretch>
                <a:fillRect l="0" t="-17417" r="0" b="-17966"/>
              </a:stretch>
            </a:blipFill>
          </p:spPr>
        </p:sp>
      </p:grpSp>
      <p:sp>
        <p:nvSpPr>
          <p:cNvPr name="TextBox 19" id="19"/>
          <p:cNvSpPr txBox="true"/>
          <p:nvPr/>
        </p:nvSpPr>
        <p:spPr>
          <a:xfrm rot="0">
            <a:off x="2327727" y="1885653"/>
            <a:ext cx="13632546" cy="7372647"/>
          </a:xfrm>
          <a:prstGeom prst="rect">
            <a:avLst/>
          </a:prstGeom>
        </p:spPr>
        <p:txBody>
          <a:bodyPr anchor="t" rtlCol="false" tIns="0" lIns="0" bIns="0" rIns="0">
            <a:spAutoFit/>
          </a:bodyPr>
          <a:lstStyle/>
          <a:p>
            <a:pPr algn="l">
              <a:lnSpc>
                <a:spcPts val="5566"/>
              </a:lnSpc>
            </a:pPr>
            <a:r>
              <a:rPr lang="en-US" b="true" sz="3415">
                <a:solidFill>
                  <a:srgbClr val="000000"/>
                </a:solidFill>
                <a:latin typeface="Arial MT Pro Bold"/>
                <a:ea typeface="Arial MT Pro Bold"/>
                <a:cs typeface="Arial MT Pro Bold"/>
                <a:sym typeface="Arial MT Pro Bold"/>
              </a:rPr>
              <a:t>Problem: </a:t>
            </a:r>
          </a:p>
          <a:p>
            <a:pPr algn="l">
              <a:lnSpc>
                <a:spcPts val="4082"/>
              </a:lnSpc>
            </a:pPr>
            <a:r>
              <a:rPr lang="en-US" b="true" sz="2504">
                <a:solidFill>
                  <a:srgbClr val="000000"/>
                </a:solidFill>
                <a:latin typeface="Arial MT Pro Bold"/>
                <a:ea typeface="Arial MT Pro Bold"/>
                <a:cs typeface="Arial MT Pro Bold"/>
                <a:sym typeface="Arial MT Pro Bold"/>
              </a:rPr>
              <a:t>Grid Bottleneck:</a:t>
            </a:r>
            <a:r>
              <a:rPr lang="en-US" sz="2504">
                <a:solidFill>
                  <a:srgbClr val="000000"/>
                </a:solidFill>
                <a:latin typeface="Arial MT Pro"/>
                <a:ea typeface="Arial MT Pro"/>
                <a:cs typeface="Arial MT Pro"/>
                <a:sym typeface="Arial MT Pro"/>
              </a:rPr>
              <a:t> Static charging nodes can’t meet the high current demand of cargo fleets, leading to local grid congestion and queuing delays.</a:t>
            </a:r>
          </a:p>
          <a:p>
            <a:pPr algn="l">
              <a:lnSpc>
                <a:spcPts val="4082"/>
              </a:lnSpc>
            </a:pPr>
            <a:r>
              <a:rPr lang="en-US" b="true" sz="2504">
                <a:solidFill>
                  <a:srgbClr val="000000"/>
                </a:solidFill>
                <a:latin typeface="Arial MT Pro Bold"/>
                <a:ea typeface="Arial MT Pro Bold"/>
                <a:cs typeface="Arial MT Pro Bold"/>
                <a:sym typeface="Arial MT Pro Bold"/>
              </a:rPr>
              <a:t>Oversized Batteries:</a:t>
            </a:r>
            <a:r>
              <a:rPr lang="en-US" sz="2504">
                <a:solidFill>
                  <a:srgbClr val="000000"/>
                </a:solidFill>
                <a:latin typeface="Arial MT Pro"/>
                <a:ea typeface="Arial MT Pro"/>
                <a:cs typeface="Arial MT Pro"/>
                <a:sym typeface="Arial MT Pro"/>
              </a:rPr>
              <a:t> Lack of in-transit charging forces use of large Li-ion packs, increasing vehicle mass, cost, and peak grid load.</a:t>
            </a:r>
          </a:p>
          <a:p>
            <a:pPr algn="l">
              <a:lnSpc>
                <a:spcPts val="4082"/>
              </a:lnSpc>
            </a:pPr>
            <a:r>
              <a:rPr lang="en-US" b="true" sz="2504">
                <a:solidFill>
                  <a:srgbClr val="000000"/>
                </a:solidFill>
                <a:latin typeface="Arial MT Pro Bold"/>
                <a:ea typeface="Arial MT Pro Bold"/>
                <a:cs typeface="Arial MT Pro Bold"/>
                <a:sym typeface="Arial MT Pro Bold"/>
              </a:rPr>
              <a:t>Downtime:</a:t>
            </a:r>
            <a:r>
              <a:rPr lang="en-US" sz="2504">
                <a:solidFill>
                  <a:srgbClr val="000000"/>
                </a:solidFill>
                <a:latin typeface="Arial MT Pro"/>
                <a:ea typeface="Arial MT Pro"/>
                <a:cs typeface="Arial MT Pro"/>
                <a:sym typeface="Arial MT Pro"/>
              </a:rPr>
              <a:t> Plug-in charging causes 1–2 hrs idle time, reducing fleet utilization.</a:t>
            </a:r>
          </a:p>
          <a:p>
            <a:pPr algn="l">
              <a:lnSpc>
                <a:spcPts val="2054"/>
              </a:lnSpc>
            </a:pPr>
          </a:p>
          <a:p>
            <a:pPr algn="l">
              <a:lnSpc>
                <a:spcPts val="5566"/>
              </a:lnSpc>
            </a:pPr>
            <a:r>
              <a:rPr lang="en-US" b="true" sz="3415">
                <a:solidFill>
                  <a:srgbClr val="000000"/>
                </a:solidFill>
                <a:latin typeface="Arial MT Pro Bold"/>
                <a:ea typeface="Arial MT Pro Bold"/>
                <a:cs typeface="Arial MT Pro Bold"/>
                <a:sym typeface="Arial MT Pro Bold"/>
              </a:rPr>
              <a:t>Solution: </a:t>
            </a:r>
          </a:p>
          <a:p>
            <a:pPr algn="l">
              <a:lnSpc>
                <a:spcPts val="4082"/>
              </a:lnSpc>
            </a:pPr>
            <a:r>
              <a:rPr lang="en-US" b="true" sz="2504">
                <a:solidFill>
                  <a:srgbClr val="000000"/>
                </a:solidFill>
                <a:latin typeface="Arial MT Pro Bold"/>
                <a:ea typeface="Arial MT Pro Bold"/>
                <a:cs typeface="Arial MT Pro Bold"/>
                <a:sym typeface="Arial MT Pro Bold"/>
              </a:rPr>
              <a:t>Dynamic Wireless Power Transfer (DWPT):</a:t>
            </a:r>
            <a:r>
              <a:rPr lang="en-US" sz="2504">
                <a:solidFill>
                  <a:srgbClr val="000000"/>
                </a:solidFill>
                <a:latin typeface="Arial MT Pro"/>
                <a:ea typeface="Arial MT Pro"/>
                <a:cs typeface="Arial MT Pro"/>
                <a:sym typeface="Arial MT Pro"/>
              </a:rPr>
              <a:t> Enables ~50% smaller batteries, cutting vehicle cost by ~40%.</a:t>
            </a:r>
          </a:p>
          <a:p>
            <a:pPr algn="l">
              <a:lnSpc>
                <a:spcPts val="4082"/>
              </a:lnSpc>
            </a:pPr>
            <a:r>
              <a:rPr lang="en-US" b="true" sz="2504">
                <a:solidFill>
                  <a:srgbClr val="000000"/>
                </a:solidFill>
                <a:latin typeface="Arial MT Pro Bold"/>
                <a:ea typeface="Arial MT Pro Bold"/>
                <a:cs typeface="Arial MT Pro Bold"/>
                <a:sym typeface="Arial MT Pro Bold"/>
              </a:rPr>
              <a:t>High Efficiency:</a:t>
            </a:r>
            <a:r>
              <a:rPr lang="en-US" sz="2504">
                <a:solidFill>
                  <a:srgbClr val="000000"/>
                </a:solidFill>
                <a:latin typeface="Arial MT Pro"/>
                <a:ea typeface="Arial MT Pro"/>
                <a:cs typeface="Arial MT Pro"/>
                <a:sym typeface="Arial MT Pro"/>
              </a:rPr>
              <a:t> Resonant inductive coupling achieves 80–90% transfer efficiency.</a:t>
            </a:r>
          </a:p>
          <a:p>
            <a:pPr algn="l">
              <a:lnSpc>
                <a:spcPts val="4082"/>
              </a:lnSpc>
            </a:pPr>
            <a:r>
              <a:rPr lang="en-US" b="true" sz="2504">
                <a:solidFill>
                  <a:srgbClr val="000000"/>
                </a:solidFill>
                <a:latin typeface="Arial MT Pro Bold"/>
                <a:ea typeface="Arial MT Pro Bold"/>
                <a:cs typeface="Arial MT Pro Bold"/>
                <a:sym typeface="Arial MT Pro Bold"/>
              </a:rPr>
              <a:t>Sustainability:</a:t>
            </a:r>
            <a:r>
              <a:rPr lang="en-US" sz="2504">
                <a:solidFill>
                  <a:srgbClr val="000000"/>
                </a:solidFill>
                <a:latin typeface="Arial MT Pro"/>
                <a:ea typeface="Arial MT Pro"/>
                <a:cs typeface="Arial MT Pro"/>
                <a:sym typeface="Arial MT Pro"/>
              </a:rPr>
              <a:t> Reduces lithium demand, CO₂ emissions, and e-waste.</a:t>
            </a:r>
          </a:p>
          <a:p>
            <a:pPr algn="l">
              <a:lnSpc>
                <a:spcPts val="4082"/>
              </a:lnSpc>
            </a:pPr>
            <a:r>
              <a:rPr lang="en-US" b="true" sz="2504">
                <a:solidFill>
                  <a:srgbClr val="000000"/>
                </a:solidFill>
                <a:latin typeface="Arial MT Pro Bold"/>
                <a:ea typeface="Arial MT Pro Bold"/>
                <a:cs typeface="Arial MT Pro Bold"/>
                <a:sym typeface="Arial MT Pro Bold"/>
              </a:rPr>
              <a:t>Continuous Operation:</a:t>
            </a:r>
            <a:r>
              <a:rPr lang="en-US" sz="2504">
                <a:solidFill>
                  <a:srgbClr val="000000"/>
                </a:solidFill>
                <a:latin typeface="Arial MT Pro"/>
                <a:ea typeface="Arial MT Pro"/>
                <a:cs typeface="Arial MT Pro"/>
                <a:sym typeface="Arial MT Pro"/>
              </a:rPr>
              <a:t> In-motion charging provides limitless range and maximum logistics throughput.</a:t>
            </a:r>
          </a:p>
        </p:txBody>
      </p:sp>
    </p:spTree>
  </p:cSld>
  <p:clrMapOvr>
    <a:masterClrMapping/>
  </p:clrMapOvr>
  <p:transition spd="slow">
    <p:push dir="l"/>
  </p:transition>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7068800" cy="1600200"/>
            <a:chOff x="0" y="0"/>
            <a:chExt cx="22758400" cy="2133600"/>
          </a:xfrm>
        </p:grpSpPr>
        <p:sp>
          <p:nvSpPr>
            <p:cNvPr name="Freeform 3" id="3"/>
            <p:cNvSpPr/>
            <p:nvPr/>
          </p:nvSpPr>
          <p:spPr>
            <a:xfrm flipH="false" flipV="false" rot="0">
              <a:off x="0" y="0"/>
              <a:ext cx="22757764" cy="2132838"/>
            </a:xfrm>
            <a:custGeom>
              <a:avLst/>
              <a:gdLst/>
              <a:ahLst/>
              <a:cxnLst/>
              <a:rect r="r" b="b" t="t" l="l"/>
              <a:pathLst>
                <a:path h="2132838" w="22757764">
                  <a:moveTo>
                    <a:pt x="0" y="2132838"/>
                  </a:moveTo>
                  <a:lnTo>
                    <a:pt x="22757764" y="2132838"/>
                  </a:lnTo>
                  <a:lnTo>
                    <a:pt x="22757764" y="0"/>
                  </a:lnTo>
                  <a:lnTo>
                    <a:pt x="0" y="0"/>
                  </a:lnTo>
                  <a:lnTo>
                    <a:pt x="0" y="2132838"/>
                  </a:lnTo>
                  <a:close/>
                </a:path>
              </a:pathLst>
            </a:custGeom>
            <a:solidFill>
              <a:srgbClr val="1D24AD"/>
            </a:solidFill>
          </p:spPr>
        </p:sp>
      </p:grpSp>
      <p:grpSp>
        <p:nvGrpSpPr>
          <p:cNvPr name="Group 4" id="4"/>
          <p:cNvGrpSpPr/>
          <p:nvPr/>
        </p:nvGrpSpPr>
        <p:grpSpPr>
          <a:xfrm rot="0">
            <a:off x="17068800" y="0"/>
            <a:ext cx="1219200" cy="1600200"/>
            <a:chOff x="0" y="0"/>
            <a:chExt cx="1625600" cy="2133600"/>
          </a:xfrm>
        </p:grpSpPr>
        <p:sp>
          <p:nvSpPr>
            <p:cNvPr name="Freeform 5" id="5"/>
            <p:cNvSpPr/>
            <p:nvPr/>
          </p:nvSpPr>
          <p:spPr>
            <a:xfrm flipH="false" flipV="false" rot="0">
              <a:off x="0" y="0"/>
              <a:ext cx="1624584" cy="2132838"/>
            </a:xfrm>
            <a:custGeom>
              <a:avLst/>
              <a:gdLst/>
              <a:ahLst/>
              <a:cxnLst/>
              <a:rect r="r" b="b" t="t" l="l"/>
              <a:pathLst>
                <a:path h="2132838" w="1624584">
                  <a:moveTo>
                    <a:pt x="1624584" y="0"/>
                  </a:moveTo>
                  <a:lnTo>
                    <a:pt x="0" y="0"/>
                  </a:lnTo>
                  <a:lnTo>
                    <a:pt x="0" y="2132838"/>
                  </a:lnTo>
                  <a:lnTo>
                    <a:pt x="1624584" y="2132838"/>
                  </a:lnTo>
                  <a:lnTo>
                    <a:pt x="1624584" y="0"/>
                  </a:lnTo>
                  <a:close/>
                </a:path>
              </a:pathLst>
            </a:custGeom>
            <a:solidFill>
              <a:srgbClr val="E99213"/>
            </a:solidFill>
          </p:spPr>
        </p:sp>
      </p:grpSp>
      <p:grpSp>
        <p:nvGrpSpPr>
          <p:cNvPr name="Group 6" id="6"/>
          <p:cNvGrpSpPr/>
          <p:nvPr/>
        </p:nvGrpSpPr>
        <p:grpSpPr>
          <a:xfrm rot="0">
            <a:off x="17049631" y="-19169"/>
            <a:ext cx="1257538" cy="1638538"/>
            <a:chOff x="0" y="0"/>
            <a:chExt cx="1676718" cy="2184718"/>
          </a:xfrm>
        </p:grpSpPr>
        <p:sp>
          <p:nvSpPr>
            <p:cNvPr name="Freeform 7" id="7"/>
            <p:cNvSpPr/>
            <p:nvPr/>
          </p:nvSpPr>
          <p:spPr>
            <a:xfrm flipH="false" flipV="false" rot="0">
              <a:off x="0" y="0"/>
              <a:ext cx="1675638" cy="2183892"/>
            </a:xfrm>
            <a:custGeom>
              <a:avLst/>
              <a:gdLst/>
              <a:ahLst/>
              <a:cxnLst/>
              <a:rect r="r" b="b" t="t" l="l"/>
              <a:pathLst>
                <a:path h="2183892" w="1675638">
                  <a:moveTo>
                    <a:pt x="25527" y="0"/>
                  </a:moveTo>
                  <a:lnTo>
                    <a:pt x="1650111" y="0"/>
                  </a:lnTo>
                  <a:cubicBezTo>
                    <a:pt x="1664208" y="0"/>
                    <a:pt x="1675638" y="11430"/>
                    <a:pt x="1675638" y="25527"/>
                  </a:cubicBezTo>
                  <a:lnTo>
                    <a:pt x="1675638" y="2158365"/>
                  </a:lnTo>
                  <a:cubicBezTo>
                    <a:pt x="1675638" y="2172462"/>
                    <a:pt x="1664208" y="2183892"/>
                    <a:pt x="1650111" y="2183892"/>
                  </a:cubicBezTo>
                  <a:lnTo>
                    <a:pt x="25527" y="2183892"/>
                  </a:lnTo>
                  <a:cubicBezTo>
                    <a:pt x="11430" y="2183892"/>
                    <a:pt x="0" y="2172462"/>
                    <a:pt x="0" y="2158365"/>
                  </a:cubicBezTo>
                  <a:lnTo>
                    <a:pt x="0" y="25527"/>
                  </a:lnTo>
                  <a:cubicBezTo>
                    <a:pt x="0" y="11430"/>
                    <a:pt x="11430" y="0"/>
                    <a:pt x="25527" y="0"/>
                  </a:cubicBezTo>
                  <a:moveTo>
                    <a:pt x="25527" y="51181"/>
                  </a:moveTo>
                  <a:lnTo>
                    <a:pt x="25527" y="25527"/>
                  </a:lnTo>
                  <a:lnTo>
                    <a:pt x="51181" y="25527"/>
                  </a:lnTo>
                  <a:lnTo>
                    <a:pt x="51181" y="2158365"/>
                  </a:lnTo>
                  <a:lnTo>
                    <a:pt x="25527" y="2158365"/>
                  </a:lnTo>
                  <a:lnTo>
                    <a:pt x="25527" y="2132838"/>
                  </a:lnTo>
                  <a:lnTo>
                    <a:pt x="1650111" y="2132838"/>
                  </a:lnTo>
                  <a:lnTo>
                    <a:pt x="1650111" y="2158365"/>
                  </a:lnTo>
                  <a:lnTo>
                    <a:pt x="1624584" y="2158365"/>
                  </a:lnTo>
                  <a:lnTo>
                    <a:pt x="1624584" y="25527"/>
                  </a:lnTo>
                  <a:lnTo>
                    <a:pt x="1650111" y="25527"/>
                  </a:lnTo>
                  <a:lnTo>
                    <a:pt x="1650111" y="51181"/>
                  </a:lnTo>
                  <a:lnTo>
                    <a:pt x="25527" y="51181"/>
                  </a:lnTo>
                  <a:close/>
                </a:path>
              </a:pathLst>
            </a:custGeom>
            <a:solidFill>
              <a:srgbClr val="E99213"/>
            </a:solidFill>
          </p:spPr>
        </p:sp>
      </p:grpSp>
      <p:grpSp>
        <p:nvGrpSpPr>
          <p:cNvPr name="Group 8" id="8"/>
          <p:cNvGrpSpPr/>
          <p:nvPr/>
        </p:nvGrpSpPr>
        <p:grpSpPr>
          <a:xfrm rot="0">
            <a:off x="0" y="9944100"/>
            <a:ext cx="14325600" cy="142875"/>
            <a:chOff x="0" y="0"/>
            <a:chExt cx="19100800" cy="190500"/>
          </a:xfrm>
        </p:grpSpPr>
        <p:sp>
          <p:nvSpPr>
            <p:cNvPr name="Freeform 9" id="9"/>
            <p:cNvSpPr/>
            <p:nvPr/>
          </p:nvSpPr>
          <p:spPr>
            <a:xfrm flipH="false" flipV="false" rot="0">
              <a:off x="0" y="0"/>
              <a:ext cx="19100419" cy="189484"/>
            </a:xfrm>
            <a:custGeom>
              <a:avLst/>
              <a:gdLst/>
              <a:ahLst/>
              <a:cxnLst/>
              <a:rect r="r" b="b" t="t" l="l"/>
              <a:pathLst>
                <a:path h="189484" w="19100419">
                  <a:moveTo>
                    <a:pt x="19100419" y="0"/>
                  </a:moveTo>
                  <a:lnTo>
                    <a:pt x="0" y="0"/>
                  </a:lnTo>
                  <a:lnTo>
                    <a:pt x="0" y="189484"/>
                  </a:lnTo>
                  <a:lnTo>
                    <a:pt x="19100419" y="189484"/>
                  </a:lnTo>
                  <a:lnTo>
                    <a:pt x="19100419" y="0"/>
                  </a:lnTo>
                  <a:close/>
                </a:path>
              </a:pathLst>
            </a:custGeom>
            <a:solidFill>
              <a:srgbClr val="E99213"/>
            </a:solidFill>
          </p:spPr>
        </p:sp>
      </p:grpSp>
      <p:grpSp>
        <p:nvGrpSpPr>
          <p:cNvPr name="Group 10" id="10"/>
          <p:cNvGrpSpPr/>
          <p:nvPr/>
        </p:nvGrpSpPr>
        <p:grpSpPr>
          <a:xfrm rot="0">
            <a:off x="0" y="9715500"/>
            <a:ext cx="14325600" cy="142875"/>
            <a:chOff x="0" y="0"/>
            <a:chExt cx="19100800" cy="190500"/>
          </a:xfrm>
        </p:grpSpPr>
        <p:sp>
          <p:nvSpPr>
            <p:cNvPr name="Freeform 11" id="11"/>
            <p:cNvSpPr/>
            <p:nvPr/>
          </p:nvSpPr>
          <p:spPr>
            <a:xfrm flipH="false" flipV="false" rot="0">
              <a:off x="0" y="0"/>
              <a:ext cx="19100419" cy="189484"/>
            </a:xfrm>
            <a:custGeom>
              <a:avLst/>
              <a:gdLst/>
              <a:ahLst/>
              <a:cxnLst/>
              <a:rect r="r" b="b" t="t" l="l"/>
              <a:pathLst>
                <a:path h="189484" w="19100419">
                  <a:moveTo>
                    <a:pt x="19100419" y="0"/>
                  </a:moveTo>
                  <a:lnTo>
                    <a:pt x="0" y="0"/>
                  </a:lnTo>
                  <a:lnTo>
                    <a:pt x="0" y="189484"/>
                  </a:lnTo>
                  <a:lnTo>
                    <a:pt x="19100419" y="189484"/>
                  </a:lnTo>
                  <a:lnTo>
                    <a:pt x="19100419" y="0"/>
                  </a:lnTo>
                  <a:close/>
                </a:path>
              </a:pathLst>
            </a:custGeom>
            <a:solidFill>
              <a:srgbClr val="1D24AD"/>
            </a:solidFill>
          </p:spPr>
        </p:sp>
      </p:grpSp>
      <p:grpSp>
        <p:nvGrpSpPr>
          <p:cNvPr name="Group 12" id="12"/>
          <p:cNvGrpSpPr/>
          <p:nvPr/>
        </p:nvGrpSpPr>
        <p:grpSpPr>
          <a:xfrm rot="0">
            <a:off x="16459200" y="9944100"/>
            <a:ext cx="1828800" cy="114300"/>
            <a:chOff x="0" y="0"/>
            <a:chExt cx="2438400" cy="152400"/>
          </a:xfrm>
        </p:grpSpPr>
        <p:sp>
          <p:nvSpPr>
            <p:cNvPr name="Freeform 13" id="13"/>
            <p:cNvSpPr/>
            <p:nvPr/>
          </p:nvSpPr>
          <p:spPr>
            <a:xfrm flipH="false" flipV="false" rot="0">
              <a:off x="0" y="0"/>
              <a:ext cx="2437638" cy="151384"/>
            </a:xfrm>
            <a:custGeom>
              <a:avLst/>
              <a:gdLst/>
              <a:ahLst/>
              <a:cxnLst/>
              <a:rect r="r" b="b" t="t" l="l"/>
              <a:pathLst>
                <a:path h="151384" w="2437638">
                  <a:moveTo>
                    <a:pt x="2437638" y="0"/>
                  </a:moveTo>
                  <a:lnTo>
                    <a:pt x="0" y="0"/>
                  </a:lnTo>
                  <a:lnTo>
                    <a:pt x="0" y="151384"/>
                  </a:lnTo>
                  <a:lnTo>
                    <a:pt x="2437638" y="151384"/>
                  </a:lnTo>
                  <a:lnTo>
                    <a:pt x="2437638" y="0"/>
                  </a:lnTo>
                  <a:close/>
                </a:path>
              </a:pathLst>
            </a:custGeom>
            <a:solidFill>
              <a:srgbClr val="E99213"/>
            </a:solidFill>
          </p:spPr>
        </p:sp>
      </p:grpSp>
      <p:grpSp>
        <p:nvGrpSpPr>
          <p:cNvPr name="Group 14" id="14"/>
          <p:cNvGrpSpPr/>
          <p:nvPr/>
        </p:nvGrpSpPr>
        <p:grpSpPr>
          <a:xfrm rot="0">
            <a:off x="16459200" y="9715500"/>
            <a:ext cx="1828800" cy="114300"/>
            <a:chOff x="0" y="0"/>
            <a:chExt cx="2438400" cy="152400"/>
          </a:xfrm>
        </p:grpSpPr>
        <p:sp>
          <p:nvSpPr>
            <p:cNvPr name="Freeform 15" id="15"/>
            <p:cNvSpPr/>
            <p:nvPr/>
          </p:nvSpPr>
          <p:spPr>
            <a:xfrm flipH="false" flipV="false" rot="0">
              <a:off x="0" y="0"/>
              <a:ext cx="2437638" cy="151384"/>
            </a:xfrm>
            <a:custGeom>
              <a:avLst/>
              <a:gdLst/>
              <a:ahLst/>
              <a:cxnLst/>
              <a:rect r="r" b="b" t="t" l="l"/>
              <a:pathLst>
                <a:path h="151384" w="2437638">
                  <a:moveTo>
                    <a:pt x="2437638" y="0"/>
                  </a:moveTo>
                  <a:lnTo>
                    <a:pt x="0" y="0"/>
                  </a:lnTo>
                  <a:lnTo>
                    <a:pt x="0" y="151384"/>
                  </a:lnTo>
                  <a:lnTo>
                    <a:pt x="2437638" y="151384"/>
                  </a:lnTo>
                  <a:lnTo>
                    <a:pt x="2437638" y="0"/>
                  </a:lnTo>
                  <a:close/>
                </a:path>
              </a:pathLst>
            </a:custGeom>
            <a:solidFill>
              <a:srgbClr val="1D24AD"/>
            </a:solidFill>
          </p:spPr>
        </p:sp>
      </p:grpSp>
      <p:grpSp>
        <p:nvGrpSpPr>
          <p:cNvPr name="Group 16" id="16"/>
          <p:cNvGrpSpPr>
            <a:grpSpLocks noChangeAspect="true"/>
          </p:cNvGrpSpPr>
          <p:nvPr/>
        </p:nvGrpSpPr>
        <p:grpSpPr>
          <a:xfrm rot="0">
            <a:off x="14414500" y="9644064"/>
            <a:ext cx="1892299" cy="528638"/>
            <a:chOff x="0" y="0"/>
            <a:chExt cx="2523066" cy="704850"/>
          </a:xfrm>
        </p:grpSpPr>
        <p:sp>
          <p:nvSpPr>
            <p:cNvPr name="Freeform 17" id="17"/>
            <p:cNvSpPr/>
            <p:nvPr/>
          </p:nvSpPr>
          <p:spPr>
            <a:xfrm flipH="false" flipV="false" rot="0">
              <a:off x="0" y="0"/>
              <a:ext cx="2523109" cy="704850"/>
            </a:xfrm>
            <a:custGeom>
              <a:avLst/>
              <a:gdLst/>
              <a:ahLst/>
              <a:cxnLst/>
              <a:rect r="r" b="b" t="t" l="l"/>
              <a:pathLst>
                <a:path h="704850" w="2523109">
                  <a:moveTo>
                    <a:pt x="0" y="0"/>
                  </a:moveTo>
                  <a:lnTo>
                    <a:pt x="2523109" y="0"/>
                  </a:lnTo>
                  <a:lnTo>
                    <a:pt x="2523109" y="704850"/>
                  </a:lnTo>
                  <a:lnTo>
                    <a:pt x="0" y="704850"/>
                  </a:lnTo>
                  <a:lnTo>
                    <a:pt x="0" y="0"/>
                  </a:lnTo>
                  <a:close/>
                </a:path>
              </a:pathLst>
            </a:custGeom>
            <a:blipFill>
              <a:blip r:embed="rId2"/>
              <a:stretch>
                <a:fillRect l="0" t="-17417" r="0" b="-17966"/>
              </a:stretch>
            </a:blipFill>
          </p:spPr>
        </p:sp>
      </p:grpSp>
      <p:sp>
        <p:nvSpPr>
          <p:cNvPr name="Freeform 18" id="18"/>
          <p:cNvSpPr/>
          <p:nvPr/>
        </p:nvSpPr>
        <p:spPr>
          <a:xfrm flipH="false" flipV="false" rot="0">
            <a:off x="1070863" y="2119902"/>
            <a:ext cx="16146275" cy="7023629"/>
          </a:xfrm>
          <a:custGeom>
            <a:avLst/>
            <a:gdLst/>
            <a:ahLst/>
            <a:cxnLst/>
            <a:rect r="r" b="b" t="t" l="l"/>
            <a:pathLst>
              <a:path h="7023629" w="16146275">
                <a:moveTo>
                  <a:pt x="0" y="0"/>
                </a:moveTo>
                <a:lnTo>
                  <a:pt x="16146274" y="0"/>
                </a:lnTo>
                <a:lnTo>
                  <a:pt x="16146274" y="7023629"/>
                </a:lnTo>
                <a:lnTo>
                  <a:pt x="0" y="7023629"/>
                </a:lnTo>
                <a:lnTo>
                  <a:pt x="0" y="0"/>
                </a:lnTo>
                <a:close/>
              </a:path>
            </a:pathLst>
          </a:custGeom>
          <a:blipFill>
            <a:blip r:embed="rId3"/>
            <a:stretch>
              <a:fillRect l="0" t="0" r="0" b="0"/>
            </a:stretch>
          </a:blipFill>
        </p:spPr>
      </p:sp>
      <p:sp>
        <p:nvSpPr>
          <p:cNvPr name="TextBox 19" id="19"/>
          <p:cNvSpPr txBox="true"/>
          <p:nvPr/>
        </p:nvSpPr>
        <p:spPr>
          <a:xfrm rot="0">
            <a:off x="2400300" y="260352"/>
            <a:ext cx="12687300" cy="819150"/>
          </a:xfrm>
          <a:prstGeom prst="rect">
            <a:avLst/>
          </a:prstGeom>
        </p:spPr>
        <p:txBody>
          <a:bodyPr anchor="t" rtlCol="false" tIns="0" lIns="0" bIns="0" rIns="0">
            <a:spAutoFit/>
          </a:bodyPr>
          <a:lstStyle/>
          <a:p>
            <a:pPr algn="ctr">
              <a:lnSpc>
                <a:spcPts val="5759"/>
              </a:lnSpc>
            </a:pPr>
            <a:r>
              <a:rPr lang="en-US" b="true" sz="4800" spc="-7">
                <a:solidFill>
                  <a:srgbClr val="FFFFFF"/>
                </a:solidFill>
                <a:latin typeface="Times New Roman MT Bold"/>
                <a:ea typeface="Times New Roman MT Bold"/>
                <a:cs typeface="Times New Roman MT Bold"/>
                <a:sym typeface="Times New Roman MT Bold"/>
              </a:rPr>
              <a:t>Block Diagram</a:t>
            </a:r>
          </a:p>
        </p:txBody>
      </p:sp>
    </p:spTree>
  </p:cSld>
  <p:clrMapOvr>
    <a:masterClrMapping/>
  </p:clrMapOvr>
  <p:transition spd="slow">
    <p:push dir="l"/>
  </p:transition>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7068800" cy="1600200"/>
            <a:chOff x="0" y="0"/>
            <a:chExt cx="22758400" cy="2133600"/>
          </a:xfrm>
        </p:grpSpPr>
        <p:sp>
          <p:nvSpPr>
            <p:cNvPr name="Freeform 3" id="3"/>
            <p:cNvSpPr/>
            <p:nvPr/>
          </p:nvSpPr>
          <p:spPr>
            <a:xfrm flipH="false" flipV="false" rot="0">
              <a:off x="0" y="0"/>
              <a:ext cx="22757764" cy="2132838"/>
            </a:xfrm>
            <a:custGeom>
              <a:avLst/>
              <a:gdLst/>
              <a:ahLst/>
              <a:cxnLst/>
              <a:rect r="r" b="b" t="t" l="l"/>
              <a:pathLst>
                <a:path h="2132838" w="22757764">
                  <a:moveTo>
                    <a:pt x="0" y="2132838"/>
                  </a:moveTo>
                  <a:lnTo>
                    <a:pt x="22757764" y="2132838"/>
                  </a:lnTo>
                  <a:lnTo>
                    <a:pt x="22757764" y="0"/>
                  </a:lnTo>
                  <a:lnTo>
                    <a:pt x="0" y="0"/>
                  </a:lnTo>
                  <a:lnTo>
                    <a:pt x="0" y="2132838"/>
                  </a:lnTo>
                  <a:close/>
                </a:path>
              </a:pathLst>
            </a:custGeom>
            <a:solidFill>
              <a:srgbClr val="1D24AD"/>
            </a:solidFill>
          </p:spPr>
        </p:sp>
      </p:grpSp>
      <p:grpSp>
        <p:nvGrpSpPr>
          <p:cNvPr name="Group 4" id="4"/>
          <p:cNvGrpSpPr/>
          <p:nvPr/>
        </p:nvGrpSpPr>
        <p:grpSpPr>
          <a:xfrm rot="0">
            <a:off x="17068800" y="0"/>
            <a:ext cx="1219200" cy="1600200"/>
            <a:chOff x="0" y="0"/>
            <a:chExt cx="1625600" cy="2133600"/>
          </a:xfrm>
        </p:grpSpPr>
        <p:sp>
          <p:nvSpPr>
            <p:cNvPr name="Freeform 5" id="5"/>
            <p:cNvSpPr/>
            <p:nvPr/>
          </p:nvSpPr>
          <p:spPr>
            <a:xfrm flipH="false" flipV="false" rot="0">
              <a:off x="0" y="0"/>
              <a:ext cx="1624584" cy="2132838"/>
            </a:xfrm>
            <a:custGeom>
              <a:avLst/>
              <a:gdLst/>
              <a:ahLst/>
              <a:cxnLst/>
              <a:rect r="r" b="b" t="t" l="l"/>
              <a:pathLst>
                <a:path h="2132838" w="1624584">
                  <a:moveTo>
                    <a:pt x="1624584" y="0"/>
                  </a:moveTo>
                  <a:lnTo>
                    <a:pt x="0" y="0"/>
                  </a:lnTo>
                  <a:lnTo>
                    <a:pt x="0" y="2132838"/>
                  </a:lnTo>
                  <a:lnTo>
                    <a:pt x="1624584" y="2132838"/>
                  </a:lnTo>
                  <a:lnTo>
                    <a:pt x="1624584" y="0"/>
                  </a:lnTo>
                  <a:close/>
                </a:path>
              </a:pathLst>
            </a:custGeom>
            <a:solidFill>
              <a:srgbClr val="E99213"/>
            </a:solidFill>
          </p:spPr>
        </p:sp>
      </p:grpSp>
      <p:grpSp>
        <p:nvGrpSpPr>
          <p:cNvPr name="Group 6" id="6"/>
          <p:cNvGrpSpPr/>
          <p:nvPr/>
        </p:nvGrpSpPr>
        <p:grpSpPr>
          <a:xfrm rot="0">
            <a:off x="17049631" y="-19169"/>
            <a:ext cx="1257538" cy="1638538"/>
            <a:chOff x="0" y="0"/>
            <a:chExt cx="1676718" cy="2184718"/>
          </a:xfrm>
        </p:grpSpPr>
        <p:sp>
          <p:nvSpPr>
            <p:cNvPr name="Freeform 7" id="7"/>
            <p:cNvSpPr/>
            <p:nvPr/>
          </p:nvSpPr>
          <p:spPr>
            <a:xfrm flipH="false" flipV="false" rot="0">
              <a:off x="0" y="0"/>
              <a:ext cx="1675638" cy="2183892"/>
            </a:xfrm>
            <a:custGeom>
              <a:avLst/>
              <a:gdLst/>
              <a:ahLst/>
              <a:cxnLst/>
              <a:rect r="r" b="b" t="t" l="l"/>
              <a:pathLst>
                <a:path h="2183892" w="1675638">
                  <a:moveTo>
                    <a:pt x="25527" y="0"/>
                  </a:moveTo>
                  <a:lnTo>
                    <a:pt x="1650111" y="0"/>
                  </a:lnTo>
                  <a:cubicBezTo>
                    <a:pt x="1664208" y="0"/>
                    <a:pt x="1675638" y="11430"/>
                    <a:pt x="1675638" y="25527"/>
                  </a:cubicBezTo>
                  <a:lnTo>
                    <a:pt x="1675638" y="2158365"/>
                  </a:lnTo>
                  <a:cubicBezTo>
                    <a:pt x="1675638" y="2172462"/>
                    <a:pt x="1664208" y="2183892"/>
                    <a:pt x="1650111" y="2183892"/>
                  </a:cubicBezTo>
                  <a:lnTo>
                    <a:pt x="25527" y="2183892"/>
                  </a:lnTo>
                  <a:cubicBezTo>
                    <a:pt x="11430" y="2183892"/>
                    <a:pt x="0" y="2172462"/>
                    <a:pt x="0" y="2158365"/>
                  </a:cubicBezTo>
                  <a:lnTo>
                    <a:pt x="0" y="25527"/>
                  </a:lnTo>
                  <a:cubicBezTo>
                    <a:pt x="0" y="11430"/>
                    <a:pt x="11430" y="0"/>
                    <a:pt x="25527" y="0"/>
                  </a:cubicBezTo>
                  <a:moveTo>
                    <a:pt x="25527" y="51181"/>
                  </a:moveTo>
                  <a:lnTo>
                    <a:pt x="25527" y="25527"/>
                  </a:lnTo>
                  <a:lnTo>
                    <a:pt x="51181" y="25527"/>
                  </a:lnTo>
                  <a:lnTo>
                    <a:pt x="51181" y="2158365"/>
                  </a:lnTo>
                  <a:lnTo>
                    <a:pt x="25527" y="2158365"/>
                  </a:lnTo>
                  <a:lnTo>
                    <a:pt x="25527" y="2132838"/>
                  </a:lnTo>
                  <a:lnTo>
                    <a:pt x="1650111" y="2132838"/>
                  </a:lnTo>
                  <a:lnTo>
                    <a:pt x="1650111" y="2158365"/>
                  </a:lnTo>
                  <a:lnTo>
                    <a:pt x="1624584" y="2158365"/>
                  </a:lnTo>
                  <a:lnTo>
                    <a:pt x="1624584" y="25527"/>
                  </a:lnTo>
                  <a:lnTo>
                    <a:pt x="1650111" y="25527"/>
                  </a:lnTo>
                  <a:lnTo>
                    <a:pt x="1650111" y="51181"/>
                  </a:lnTo>
                  <a:lnTo>
                    <a:pt x="25527" y="51181"/>
                  </a:lnTo>
                  <a:close/>
                </a:path>
              </a:pathLst>
            </a:custGeom>
            <a:solidFill>
              <a:srgbClr val="E99213"/>
            </a:solidFill>
          </p:spPr>
        </p:sp>
      </p:grpSp>
      <p:grpSp>
        <p:nvGrpSpPr>
          <p:cNvPr name="Group 8" id="8"/>
          <p:cNvGrpSpPr/>
          <p:nvPr/>
        </p:nvGrpSpPr>
        <p:grpSpPr>
          <a:xfrm rot="0">
            <a:off x="0" y="9944100"/>
            <a:ext cx="14325600" cy="142875"/>
            <a:chOff x="0" y="0"/>
            <a:chExt cx="19100800" cy="190500"/>
          </a:xfrm>
        </p:grpSpPr>
        <p:sp>
          <p:nvSpPr>
            <p:cNvPr name="Freeform 9" id="9"/>
            <p:cNvSpPr/>
            <p:nvPr/>
          </p:nvSpPr>
          <p:spPr>
            <a:xfrm flipH="false" flipV="false" rot="0">
              <a:off x="0" y="0"/>
              <a:ext cx="19100419" cy="189484"/>
            </a:xfrm>
            <a:custGeom>
              <a:avLst/>
              <a:gdLst/>
              <a:ahLst/>
              <a:cxnLst/>
              <a:rect r="r" b="b" t="t" l="l"/>
              <a:pathLst>
                <a:path h="189484" w="19100419">
                  <a:moveTo>
                    <a:pt x="19100419" y="0"/>
                  </a:moveTo>
                  <a:lnTo>
                    <a:pt x="0" y="0"/>
                  </a:lnTo>
                  <a:lnTo>
                    <a:pt x="0" y="189484"/>
                  </a:lnTo>
                  <a:lnTo>
                    <a:pt x="19100419" y="189484"/>
                  </a:lnTo>
                  <a:lnTo>
                    <a:pt x="19100419" y="0"/>
                  </a:lnTo>
                  <a:close/>
                </a:path>
              </a:pathLst>
            </a:custGeom>
            <a:solidFill>
              <a:srgbClr val="E99213"/>
            </a:solidFill>
          </p:spPr>
        </p:sp>
      </p:grpSp>
      <p:grpSp>
        <p:nvGrpSpPr>
          <p:cNvPr name="Group 10" id="10"/>
          <p:cNvGrpSpPr/>
          <p:nvPr/>
        </p:nvGrpSpPr>
        <p:grpSpPr>
          <a:xfrm rot="0">
            <a:off x="0" y="9715500"/>
            <a:ext cx="14325600" cy="142875"/>
            <a:chOff x="0" y="0"/>
            <a:chExt cx="19100800" cy="190500"/>
          </a:xfrm>
        </p:grpSpPr>
        <p:sp>
          <p:nvSpPr>
            <p:cNvPr name="Freeform 11" id="11"/>
            <p:cNvSpPr/>
            <p:nvPr/>
          </p:nvSpPr>
          <p:spPr>
            <a:xfrm flipH="false" flipV="false" rot="0">
              <a:off x="0" y="0"/>
              <a:ext cx="19100419" cy="189484"/>
            </a:xfrm>
            <a:custGeom>
              <a:avLst/>
              <a:gdLst/>
              <a:ahLst/>
              <a:cxnLst/>
              <a:rect r="r" b="b" t="t" l="l"/>
              <a:pathLst>
                <a:path h="189484" w="19100419">
                  <a:moveTo>
                    <a:pt x="19100419" y="0"/>
                  </a:moveTo>
                  <a:lnTo>
                    <a:pt x="0" y="0"/>
                  </a:lnTo>
                  <a:lnTo>
                    <a:pt x="0" y="189484"/>
                  </a:lnTo>
                  <a:lnTo>
                    <a:pt x="19100419" y="189484"/>
                  </a:lnTo>
                  <a:lnTo>
                    <a:pt x="19100419" y="0"/>
                  </a:lnTo>
                  <a:close/>
                </a:path>
              </a:pathLst>
            </a:custGeom>
            <a:solidFill>
              <a:srgbClr val="1D24AD"/>
            </a:solidFill>
          </p:spPr>
        </p:sp>
      </p:grpSp>
      <p:grpSp>
        <p:nvGrpSpPr>
          <p:cNvPr name="Group 12" id="12"/>
          <p:cNvGrpSpPr/>
          <p:nvPr/>
        </p:nvGrpSpPr>
        <p:grpSpPr>
          <a:xfrm rot="0">
            <a:off x="16459200" y="9944100"/>
            <a:ext cx="1828800" cy="114300"/>
            <a:chOff x="0" y="0"/>
            <a:chExt cx="2438400" cy="152400"/>
          </a:xfrm>
        </p:grpSpPr>
        <p:sp>
          <p:nvSpPr>
            <p:cNvPr name="Freeform 13" id="13"/>
            <p:cNvSpPr/>
            <p:nvPr/>
          </p:nvSpPr>
          <p:spPr>
            <a:xfrm flipH="false" flipV="false" rot="0">
              <a:off x="0" y="0"/>
              <a:ext cx="2437638" cy="151384"/>
            </a:xfrm>
            <a:custGeom>
              <a:avLst/>
              <a:gdLst/>
              <a:ahLst/>
              <a:cxnLst/>
              <a:rect r="r" b="b" t="t" l="l"/>
              <a:pathLst>
                <a:path h="151384" w="2437638">
                  <a:moveTo>
                    <a:pt x="2437638" y="0"/>
                  </a:moveTo>
                  <a:lnTo>
                    <a:pt x="0" y="0"/>
                  </a:lnTo>
                  <a:lnTo>
                    <a:pt x="0" y="151384"/>
                  </a:lnTo>
                  <a:lnTo>
                    <a:pt x="2437638" y="151384"/>
                  </a:lnTo>
                  <a:lnTo>
                    <a:pt x="2437638" y="0"/>
                  </a:lnTo>
                  <a:close/>
                </a:path>
              </a:pathLst>
            </a:custGeom>
            <a:solidFill>
              <a:srgbClr val="E99213"/>
            </a:solidFill>
          </p:spPr>
        </p:sp>
      </p:grpSp>
      <p:grpSp>
        <p:nvGrpSpPr>
          <p:cNvPr name="Group 14" id="14"/>
          <p:cNvGrpSpPr/>
          <p:nvPr/>
        </p:nvGrpSpPr>
        <p:grpSpPr>
          <a:xfrm rot="0">
            <a:off x="16459200" y="9715500"/>
            <a:ext cx="1828800" cy="114300"/>
            <a:chOff x="0" y="0"/>
            <a:chExt cx="2438400" cy="152400"/>
          </a:xfrm>
        </p:grpSpPr>
        <p:sp>
          <p:nvSpPr>
            <p:cNvPr name="Freeform 15" id="15"/>
            <p:cNvSpPr/>
            <p:nvPr/>
          </p:nvSpPr>
          <p:spPr>
            <a:xfrm flipH="false" flipV="false" rot="0">
              <a:off x="0" y="0"/>
              <a:ext cx="2437638" cy="151384"/>
            </a:xfrm>
            <a:custGeom>
              <a:avLst/>
              <a:gdLst/>
              <a:ahLst/>
              <a:cxnLst/>
              <a:rect r="r" b="b" t="t" l="l"/>
              <a:pathLst>
                <a:path h="151384" w="2437638">
                  <a:moveTo>
                    <a:pt x="2437638" y="0"/>
                  </a:moveTo>
                  <a:lnTo>
                    <a:pt x="0" y="0"/>
                  </a:lnTo>
                  <a:lnTo>
                    <a:pt x="0" y="151384"/>
                  </a:lnTo>
                  <a:lnTo>
                    <a:pt x="2437638" y="151384"/>
                  </a:lnTo>
                  <a:lnTo>
                    <a:pt x="2437638" y="0"/>
                  </a:lnTo>
                  <a:close/>
                </a:path>
              </a:pathLst>
            </a:custGeom>
            <a:solidFill>
              <a:srgbClr val="1D24AD"/>
            </a:solidFill>
          </p:spPr>
        </p:sp>
      </p:grpSp>
      <p:sp>
        <p:nvSpPr>
          <p:cNvPr name="TextBox 16" id="16"/>
          <p:cNvSpPr txBox="true"/>
          <p:nvPr/>
        </p:nvSpPr>
        <p:spPr>
          <a:xfrm rot="0">
            <a:off x="2400300" y="260352"/>
            <a:ext cx="12687300" cy="819150"/>
          </a:xfrm>
          <a:prstGeom prst="rect">
            <a:avLst/>
          </a:prstGeom>
        </p:spPr>
        <p:txBody>
          <a:bodyPr anchor="t" rtlCol="false" tIns="0" lIns="0" bIns="0" rIns="0">
            <a:spAutoFit/>
          </a:bodyPr>
          <a:lstStyle/>
          <a:p>
            <a:pPr algn="ctr">
              <a:lnSpc>
                <a:spcPts val="5759"/>
              </a:lnSpc>
            </a:pPr>
            <a:r>
              <a:rPr lang="en-US" b="true" sz="4800" spc="-7">
                <a:solidFill>
                  <a:srgbClr val="FFFFFF"/>
                </a:solidFill>
                <a:latin typeface="Times New Roman MT Bold"/>
                <a:ea typeface="Times New Roman MT Bold"/>
                <a:cs typeface="Times New Roman MT Bold"/>
                <a:sym typeface="Times New Roman MT Bold"/>
              </a:rPr>
              <a:t>Circuit Design</a:t>
            </a:r>
          </a:p>
        </p:txBody>
      </p:sp>
      <p:grpSp>
        <p:nvGrpSpPr>
          <p:cNvPr name="Group 17" id="17"/>
          <p:cNvGrpSpPr>
            <a:grpSpLocks noChangeAspect="true"/>
          </p:cNvGrpSpPr>
          <p:nvPr/>
        </p:nvGrpSpPr>
        <p:grpSpPr>
          <a:xfrm rot="0">
            <a:off x="14414500" y="9644064"/>
            <a:ext cx="1892299" cy="528638"/>
            <a:chOff x="0" y="0"/>
            <a:chExt cx="2523066" cy="704850"/>
          </a:xfrm>
        </p:grpSpPr>
        <p:sp>
          <p:nvSpPr>
            <p:cNvPr name="Freeform 18" id="18"/>
            <p:cNvSpPr/>
            <p:nvPr/>
          </p:nvSpPr>
          <p:spPr>
            <a:xfrm flipH="false" flipV="false" rot="0">
              <a:off x="0" y="0"/>
              <a:ext cx="2523109" cy="704850"/>
            </a:xfrm>
            <a:custGeom>
              <a:avLst/>
              <a:gdLst/>
              <a:ahLst/>
              <a:cxnLst/>
              <a:rect r="r" b="b" t="t" l="l"/>
              <a:pathLst>
                <a:path h="704850" w="2523109">
                  <a:moveTo>
                    <a:pt x="0" y="0"/>
                  </a:moveTo>
                  <a:lnTo>
                    <a:pt x="2523109" y="0"/>
                  </a:lnTo>
                  <a:lnTo>
                    <a:pt x="2523109" y="704850"/>
                  </a:lnTo>
                  <a:lnTo>
                    <a:pt x="0" y="704850"/>
                  </a:lnTo>
                  <a:lnTo>
                    <a:pt x="0" y="0"/>
                  </a:lnTo>
                  <a:close/>
                </a:path>
              </a:pathLst>
            </a:custGeom>
            <a:blipFill>
              <a:blip r:embed="rId2"/>
              <a:stretch>
                <a:fillRect l="0" t="-17417" r="0" b="-17966"/>
              </a:stretch>
            </a:blipFill>
          </p:spPr>
        </p:sp>
      </p:grpSp>
      <p:sp>
        <p:nvSpPr>
          <p:cNvPr name="Freeform 19" id="19"/>
          <p:cNvSpPr/>
          <p:nvPr/>
        </p:nvSpPr>
        <p:spPr>
          <a:xfrm flipH="false" flipV="false" rot="0">
            <a:off x="3770428" y="1815213"/>
            <a:ext cx="10096488" cy="7658091"/>
          </a:xfrm>
          <a:custGeom>
            <a:avLst/>
            <a:gdLst/>
            <a:ahLst/>
            <a:cxnLst/>
            <a:rect r="r" b="b" t="t" l="l"/>
            <a:pathLst>
              <a:path h="7658091" w="10096488">
                <a:moveTo>
                  <a:pt x="0" y="0"/>
                </a:moveTo>
                <a:lnTo>
                  <a:pt x="10096488" y="0"/>
                </a:lnTo>
                <a:lnTo>
                  <a:pt x="10096488" y="7658091"/>
                </a:lnTo>
                <a:lnTo>
                  <a:pt x="0" y="7658091"/>
                </a:lnTo>
                <a:lnTo>
                  <a:pt x="0" y="0"/>
                </a:lnTo>
                <a:close/>
              </a:path>
            </a:pathLst>
          </a:custGeom>
          <a:blipFill>
            <a:blip r:embed="rId3"/>
            <a:stretch>
              <a:fillRect l="0" t="0" r="0" b="0"/>
            </a:stretch>
          </a:blipFill>
          <a:ln cap="sq">
            <a:noFill/>
            <a:prstDash val="solid"/>
            <a:miter/>
          </a:ln>
        </p:spPr>
      </p:sp>
    </p:spTree>
  </p:cSld>
  <p:clrMapOvr>
    <a:masterClrMapping/>
  </p:clrMapOvr>
  <p:transition spd="slow">
    <p:push dir="l"/>
  </p:transition>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7068800" cy="1600200"/>
            <a:chOff x="0" y="0"/>
            <a:chExt cx="22758400" cy="2133600"/>
          </a:xfrm>
        </p:grpSpPr>
        <p:sp>
          <p:nvSpPr>
            <p:cNvPr name="Freeform 3" id="3"/>
            <p:cNvSpPr/>
            <p:nvPr/>
          </p:nvSpPr>
          <p:spPr>
            <a:xfrm flipH="false" flipV="false" rot="0">
              <a:off x="0" y="0"/>
              <a:ext cx="22757764" cy="2132838"/>
            </a:xfrm>
            <a:custGeom>
              <a:avLst/>
              <a:gdLst/>
              <a:ahLst/>
              <a:cxnLst/>
              <a:rect r="r" b="b" t="t" l="l"/>
              <a:pathLst>
                <a:path h="2132838" w="22757764">
                  <a:moveTo>
                    <a:pt x="0" y="2132838"/>
                  </a:moveTo>
                  <a:lnTo>
                    <a:pt x="22757764" y="2132838"/>
                  </a:lnTo>
                  <a:lnTo>
                    <a:pt x="22757764" y="0"/>
                  </a:lnTo>
                  <a:lnTo>
                    <a:pt x="0" y="0"/>
                  </a:lnTo>
                  <a:lnTo>
                    <a:pt x="0" y="2132838"/>
                  </a:lnTo>
                  <a:close/>
                </a:path>
              </a:pathLst>
            </a:custGeom>
            <a:solidFill>
              <a:srgbClr val="1D24AD"/>
            </a:solidFill>
          </p:spPr>
        </p:sp>
      </p:grpSp>
      <p:grpSp>
        <p:nvGrpSpPr>
          <p:cNvPr name="Group 4" id="4"/>
          <p:cNvGrpSpPr/>
          <p:nvPr/>
        </p:nvGrpSpPr>
        <p:grpSpPr>
          <a:xfrm rot="0">
            <a:off x="17068800" y="0"/>
            <a:ext cx="1219200" cy="1600200"/>
            <a:chOff x="0" y="0"/>
            <a:chExt cx="1625600" cy="2133600"/>
          </a:xfrm>
        </p:grpSpPr>
        <p:sp>
          <p:nvSpPr>
            <p:cNvPr name="Freeform 5" id="5"/>
            <p:cNvSpPr/>
            <p:nvPr/>
          </p:nvSpPr>
          <p:spPr>
            <a:xfrm flipH="false" flipV="false" rot="0">
              <a:off x="0" y="0"/>
              <a:ext cx="1624584" cy="2132838"/>
            </a:xfrm>
            <a:custGeom>
              <a:avLst/>
              <a:gdLst/>
              <a:ahLst/>
              <a:cxnLst/>
              <a:rect r="r" b="b" t="t" l="l"/>
              <a:pathLst>
                <a:path h="2132838" w="1624584">
                  <a:moveTo>
                    <a:pt x="1624584" y="0"/>
                  </a:moveTo>
                  <a:lnTo>
                    <a:pt x="0" y="0"/>
                  </a:lnTo>
                  <a:lnTo>
                    <a:pt x="0" y="2132838"/>
                  </a:lnTo>
                  <a:lnTo>
                    <a:pt x="1624584" y="2132838"/>
                  </a:lnTo>
                  <a:lnTo>
                    <a:pt x="1624584" y="0"/>
                  </a:lnTo>
                  <a:close/>
                </a:path>
              </a:pathLst>
            </a:custGeom>
            <a:solidFill>
              <a:srgbClr val="E99213"/>
            </a:solidFill>
          </p:spPr>
        </p:sp>
      </p:grpSp>
      <p:grpSp>
        <p:nvGrpSpPr>
          <p:cNvPr name="Group 6" id="6"/>
          <p:cNvGrpSpPr/>
          <p:nvPr/>
        </p:nvGrpSpPr>
        <p:grpSpPr>
          <a:xfrm rot="0">
            <a:off x="17049631" y="-19169"/>
            <a:ext cx="1257538" cy="1638538"/>
            <a:chOff x="0" y="0"/>
            <a:chExt cx="1676718" cy="2184718"/>
          </a:xfrm>
        </p:grpSpPr>
        <p:sp>
          <p:nvSpPr>
            <p:cNvPr name="Freeform 7" id="7"/>
            <p:cNvSpPr/>
            <p:nvPr/>
          </p:nvSpPr>
          <p:spPr>
            <a:xfrm flipH="false" flipV="false" rot="0">
              <a:off x="0" y="0"/>
              <a:ext cx="1675638" cy="2183892"/>
            </a:xfrm>
            <a:custGeom>
              <a:avLst/>
              <a:gdLst/>
              <a:ahLst/>
              <a:cxnLst/>
              <a:rect r="r" b="b" t="t" l="l"/>
              <a:pathLst>
                <a:path h="2183892" w="1675638">
                  <a:moveTo>
                    <a:pt x="25527" y="0"/>
                  </a:moveTo>
                  <a:lnTo>
                    <a:pt x="1650111" y="0"/>
                  </a:lnTo>
                  <a:cubicBezTo>
                    <a:pt x="1664208" y="0"/>
                    <a:pt x="1675638" y="11430"/>
                    <a:pt x="1675638" y="25527"/>
                  </a:cubicBezTo>
                  <a:lnTo>
                    <a:pt x="1675638" y="2158365"/>
                  </a:lnTo>
                  <a:cubicBezTo>
                    <a:pt x="1675638" y="2172462"/>
                    <a:pt x="1664208" y="2183892"/>
                    <a:pt x="1650111" y="2183892"/>
                  </a:cubicBezTo>
                  <a:lnTo>
                    <a:pt x="25527" y="2183892"/>
                  </a:lnTo>
                  <a:cubicBezTo>
                    <a:pt x="11430" y="2183892"/>
                    <a:pt x="0" y="2172462"/>
                    <a:pt x="0" y="2158365"/>
                  </a:cubicBezTo>
                  <a:lnTo>
                    <a:pt x="0" y="25527"/>
                  </a:lnTo>
                  <a:cubicBezTo>
                    <a:pt x="0" y="11430"/>
                    <a:pt x="11430" y="0"/>
                    <a:pt x="25527" y="0"/>
                  </a:cubicBezTo>
                  <a:moveTo>
                    <a:pt x="25527" y="51181"/>
                  </a:moveTo>
                  <a:lnTo>
                    <a:pt x="25527" y="25527"/>
                  </a:lnTo>
                  <a:lnTo>
                    <a:pt x="51181" y="25527"/>
                  </a:lnTo>
                  <a:lnTo>
                    <a:pt x="51181" y="2158365"/>
                  </a:lnTo>
                  <a:lnTo>
                    <a:pt x="25527" y="2158365"/>
                  </a:lnTo>
                  <a:lnTo>
                    <a:pt x="25527" y="2132838"/>
                  </a:lnTo>
                  <a:lnTo>
                    <a:pt x="1650111" y="2132838"/>
                  </a:lnTo>
                  <a:lnTo>
                    <a:pt x="1650111" y="2158365"/>
                  </a:lnTo>
                  <a:lnTo>
                    <a:pt x="1624584" y="2158365"/>
                  </a:lnTo>
                  <a:lnTo>
                    <a:pt x="1624584" y="25527"/>
                  </a:lnTo>
                  <a:lnTo>
                    <a:pt x="1650111" y="25527"/>
                  </a:lnTo>
                  <a:lnTo>
                    <a:pt x="1650111" y="51181"/>
                  </a:lnTo>
                  <a:lnTo>
                    <a:pt x="25527" y="51181"/>
                  </a:lnTo>
                  <a:close/>
                </a:path>
              </a:pathLst>
            </a:custGeom>
            <a:solidFill>
              <a:srgbClr val="E99213"/>
            </a:solidFill>
          </p:spPr>
        </p:sp>
      </p:grpSp>
      <p:grpSp>
        <p:nvGrpSpPr>
          <p:cNvPr name="Group 8" id="8"/>
          <p:cNvGrpSpPr/>
          <p:nvPr/>
        </p:nvGrpSpPr>
        <p:grpSpPr>
          <a:xfrm rot="0">
            <a:off x="0" y="9944100"/>
            <a:ext cx="14325600" cy="142875"/>
            <a:chOff x="0" y="0"/>
            <a:chExt cx="19100800" cy="190500"/>
          </a:xfrm>
        </p:grpSpPr>
        <p:sp>
          <p:nvSpPr>
            <p:cNvPr name="Freeform 9" id="9"/>
            <p:cNvSpPr/>
            <p:nvPr/>
          </p:nvSpPr>
          <p:spPr>
            <a:xfrm flipH="false" flipV="false" rot="0">
              <a:off x="0" y="0"/>
              <a:ext cx="19100419" cy="189484"/>
            </a:xfrm>
            <a:custGeom>
              <a:avLst/>
              <a:gdLst/>
              <a:ahLst/>
              <a:cxnLst/>
              <a:rect r="r" b="b" t="t" l="l"/>
              <a:pathLst>
                <a:path h="189484" w="19100419">
                  <a:moveTo>
                    <a:pt x="19100419" y="0"/>
                  </a:moveTo>
                  <a:lnTo>
                    <a:pt x="0" y="0"/>
                  </a:lnTo>
                  <a:lnTo>
                    <a:pt x="0" y="189484"/>
                  </a:lnTo>
                  <a:lnTo>
                    <a:pt x="19100419" y="189484"/>
                  </a:lnTo>
                  <a:lnTo>
                    <a:pt x="19100419" y="0"/>
                  </a:lnTo>
                  <a:close/>
                </a:path>
              </a:pathLst>
            </a:custGeom>
            <a:solidFill>
              <a:srgbClr val="E99213"/>
            </a:solidFill>
          </p:spPr>
        </p:sp>
      </p:grpSp>
      <p:grpSp>
        <p:nvGrpSpPr>
          <p:cNvPr name="Group 10" id="10"/>
          <p:cNvGrpSpPr/>
          <p:nvPr/>
        </p:nvGrpSpPr>
        <p:grpSpPr>
          <a:xfrm rot="0">
            <a:off x="0" y="9715500"/>
            <a:ext cx="14325600" cy="142875"/>
            <a:chOff x="0" y="0"/>
            <a:chExt cx="19100800" cy="190500"/>
          </a:xfrm>
        </p:grpSpPr>
        <p:sp>
          <p:nvSpPr>
            <p:cNvPr name="Freeform 11" id="11"/>
            <p:cNvSpPr/>
            <p:nvPr/>
          </p:nvSpPr>
          <p:spPr>
            <a:xfrm flipH="false" flipV="false" rot="0">
              <a:off x="0" y="0"/>
              <a:ext cx="19100419" cy="189484"/>
            </a:xfrm>
            <a:custGeom>
              <a:avLst/>
              <a:gdLst/>
              <a:ahLst/>
              <a:cxnLst/>
              <a:rect r="r" b="b" t="t" l="l"/>
              <a:pathLst>
                <a:path h="189484" w="19100419">
                  <a:moveTo>
                    <a:pt x="19100419" y="0"/>
                  </a:moveTo>
                  <a:lnTo>
                    <a:pt x="0" y="0"/>
                  </a:lnTo>
                  <a:lnTo>
                    <a:pt x="0" y="189484"/>
                  </a:lnTo>
                  <a:lnTo>
                    <a:pt x="19100419" y="189484"/>
                  </a:lnTo>
                  <a:lnTo>
                    <a:pt x="19100419" y="0"/>
                  </a:lnTo>
                  <a:close/>
                </a:path>
              </a:pathLst>
            </a:custGeom>
            <a:solidFill>
              <a:srgbClr val="1D24AD"/>
            </a:solidFill>
          </p:spPr>
        </p:sp>
      </p:grpSp>
      <p:grpSp>
        <p:nvGrpSpPr>
          <p:cNvPr name="Group 12" id="12"/>
          <p:cNvGrpSpPr/>
          <p:nvPr/>
        </p:nvGrpSpPr>
        <p:grpSpPr>
          <a:xfrm rot="0">
            <a:off x="16459200" y="9944100"/>
            <a:ext cx="1828800" cy="114300"/>
            <a:chOff x="0" y="0"/>
            <a:chExt cx="2438400" cy="152400"/>
          </a:xfrm>
        </p:grpSpPr>
        <p:sp>
          <p:nvSpPr>
            <p:cNvPr name="Freeform 13" id="13"/>
            <p:cNvSpPr/>
            <p:nvPr/>
          </p:nvSpPr>
          <p:spPr>
            <a:xfrm flipH="false" flipV="false" rot="0">
              <a:off x="0" y="0"/>
              <a:ext cx="2437638" cy="151384"/>
            </a:xfrm>
            <a:custGeom>
              <a:avLst/>
              <a:gdLst/>
              <a:ahLst/>
              <a:cxnLst/>
              <a:rect r="r" b="b" t="t" l="l"/>
              <a:pathLst>
                <a:path h="151384" w="2437638">
                  <a:moveTo>
                    <a:pt x="2437638" y="0"/>
                  </a:moveTo>
                  <a:lnTo>
                    <a:pt x="0" y="0"/>
                  </a:lnTo>
                  <a:lnTo>
                    <a:pt x="0" y="151384"/>
                  </a:lnTo>
                  <a:lnTo>
                    <a:pt x="2437638" y="151384"/>
                  </a:lnTo>
                  <a:lnTo>
                    <a:pt x="2437638" y="0"/>
                  </a:lnTo>
                  <a:close/>
                </a:path>
              </a:pathLst>
            </a:custGeom>
            <a:solidFill>
              <a:srgbClr val="E99213"/>
            </a:solidFill>
          </p:spPr>
        </p:sp>
      </p:grpSp>
      <p:grpSp>
        <p:nvGrpSpPr>
          <p:cNvPr name="Group 14" id="14"/>
          <p:cNvGrpSpPr/>
          <p:nvPr/>
        </p:nvGrpSpPr>
        <p:grpSpPr>
          <a:xfrm rot="0">
            <a:off x="16459200" y="9715500"/>
            <a:ext cx="1828800" cy="114300"/>
            <a:chOff x="0" y="0"/>
            <a:chExt cx="2438400" cy="152400"/>
          </a:xfrm>
        </p:grpSpPr>
        <p:sp>
          <p:nvSpPr>
            <p:cNvPr name="Freeform 15" id="15"/>
            <p:cNvSpPr/>
            <p:nvPr/>
          </p:nvSpPr>
          <p:spPr>
            <a:xfrm flipH="false" flipV="false" rot="0">
              <a:off x="0" y="0"/>
              <a:ext cx="2437638" cy="151384"/>
            </a:xfrm>
            <a:custGeom>
              <a:avLst/>
              <a:gdLst/>
              <a:ahLst/>
              <a:cxnLst/>
              <a:rect r="r" b="b" t="t" l="l"/>
              <a:pathLst>
                <a:path h="151384" w="2437638">
                  <a:moveTo>
                    <a:pt x="2437638" y="0"/>
                  </a:moveTo>
                  <a:lnTo>
                    <a:pt x="0" y="0"/>
                  </a:lnTo>
                  <a:lnTo>
                    <a:pt x="0" y="151384"/>
                  </a:lnTo>
                  <a:lnTo>
                    <a:pt x="2437638" y="151384"/>
                  </a:lnTo>
                  <a:lnTo>
                    <a:pt x="2437638" y="0"/>
                  </a:lnTo>
                  <a:close/>
                </a:path>
              </a:pathLst>
            </a:custGeom>
            <a:solidFill>
              <a:srgbClr val="1D24AD"/>
            </a:solidFill>
          </p:spPr>
        </p:sp>
      </p:grpSp>
      <p:sp>
        <p:nvSpPr>
          <p:cNvPr name="TextBox 16" id="16"/>
          <p:cNvSpPr txBox="true"/>
          <p:nvPr/>
        </p:nvSpPr>
        <p:spPr>
          <a:xfrm rot="0">
            <a:off x="4114800" y="334169"/>
            <a:ext cx="9715500" cy="942308"/>
          </a:xfrm>
          <a:prstGeom prst="rect">
            <a:avLst/>
          </a:prstGeom>
        </p:spPr>
        <p:txBody>
          <a:bodyPr anchor="t" rtlCol="false" tIns="0" lIns="0" bIns="0" rIns="0">
            <a:spAutoFit/>
          </a:bodyPr>
          <a:lstStyle/>
          <a:p>
            <a:pPr algn="ctr">
              <a:lnSpc>
                <a:spcPts val="6480"/>
              </a:lnSpc>
            </a:pPr>
            <a:r>
              <a:rPr lang="en-US" b="true" sz="5400" spc="-15">
                <a:solidFill>
                  <a:srgbClr val="FFFFFF"/>
                </a:solidFill>
                <a:latin typeface="Times New Roman MT Bold"/>
                <a:ea typeface="Times New Roman MT Bold"/>
                <a:cs typeface="Times New Roman MT Bold"/>
                <a:sym typeface="Times New Roman MT Bold"/>
              </a:rPr>
              <a:t>Objectives of the Project</a:t>
            </a:r>
          </a:p>
        </p:txBody>
      </p:sp>
      <p:sp>
        <p:nvSpPr>
          <p:cNvPr name="TextBox 17" id="17"/>
          <p:cNvSpPr txBox="true"/>
          <p:nvPr/>
        </p:nvSpPr>
        <p:spPr>
          <a:xfrm rot="0">
            <a:off x="1028700" y="7509769"/>
            <a:ext cx="16230600" cy="1560789"/>
          </a:xfrm>
          <a:prstGeom prst="rect">
            <a:avLst/>
          </a:prstGeom>
        </p:spPr>
        <p:txBody>
          <a:bodyPr anchor="t" rtlCol="false" tIns="0" lIns="0" bIns="0" rIns="0">
            <a:spAutoFit/>
          </a:bodyPr>
          <a:lstStyle/>
          <a:p>
            <a:pPr algn="just" marL="658646" indent="-329323" lvl="1">
              <a:lnSpc>
                <a:spcPts val="3660"/>
              </a:lnSpc>
              <a:buFont typeface="Arial"/>
              <a:buChar char="•"/>
            </a:pPr>
            <a:r>
              <a:rPr lang="en-US" sz="3050">
                <a:solidFill>
                  <a:srgbClr val="000000"/>
                </a:solidFill>
                <a:latin typeface="Arial MT Pro"/>
                <a:ea typeface="Arial MT Pro"/>
                <a:cs typeface="Arial MT Pro"/>
                <a:sym typeface="Arial MT Pro"/>
              </a:rPr>
              <a:t>Develop a</a:t>
            </a:r>
            <a:r>
              <a:rPr lang="en-US" sz="3050">
                <a:solidFill>
                  <a:srgbClr val="000000"/>
                </a:solidFill>
                <a:latin typeface="Arial MT Pro"/>
                <a:ea typeface="Arial MT Pro"/>
                <a:cs typeface="Arial MT Pro"/>
                <a:sym typeface="Arial MT Pro"/>
              </a:rPr>
              <a:t> </a:t>
            </a:r>
            <a:r>
              <a:rPr lang="en-US" sz="3050">
                <a:solidFill>
                  <a:srgbClr val="000000"/>
                </a:solidFill>
                <a:latin typeface="Arial MT Pro"/>
                <a:ea typeface="Arial MT Pro"/>
                <a:cs typeface="Arial MT Pro"/>
                <a:sym typeface="Arial MT Pro"/>
              </a:rPr>
              <a:t>DWPT</a:t>
            </a:r>
            <a:r>
              <a:rPr lang="en-US" sz="3050">
                <a:solidFill>
                  <a:srgbClr val="000000"/>
                </a:solidFill>
                <a:latin typeface="Arial MT Pro"/>
                <a:ea typeface="Arial MT Pro"/>
                <a:cs typeface="Arial MT Pro"/>
                <a:sym typeface="Arial MT Pro"/>
              </a:rPr>
              <a:t> s</a:t>
            </a:r>
            <a:r>
              <a:rPr lang="en-US" sz="3050">
                <a:solidFill>
                  <a:srgbClr val="000000"/>
                </a:solidFill>
                <a:latin typeface="Arial MT Pro"/>
                <a:ea typeface="Arial MT Pro"/>
                <a:cs typeface="Arial MT Pro"/>
                <a:sym typeface="Arial MT Pro"/>
              </a:rPr>
              <a:t>ystem delivering 80–90% efficient in-m</a:t>
            </a:r>
            <a:r>
              <a:rPr lang="en-US" sz="3050">
                <a:solidFill>
                  <a:srgbClr val="000000"/>
                </a:solidFill>
                <a:latin typeface="Arial MT Pro"/>
                <a:ea typeface="Arial MT Pro"/>
                <a:cs typeface="Arial MT Pro"/>
                <a:sym typeface="Arial MT Pro"/>
              </a:rPr>
              <a:t>otio</a:t>
            </a:r>
            <a:r>
              <a:rPr lang="en-US" sz="3050">
                <a:solidFill>
                  <a:srgbClr val="000000"/>
                </a:solidFill>
                <a:latin typeface="Arial MT Pro"/>
                <a:ea typeface="Arial MT Pro"/>
                <a:cs typeface="Arial MT Pro"/>
                <a:sym typeface="Arial MT Pro"/>
              </a:rPr>
              <a:t>n</a:t>
            </a:r>
            <a:r>
              <a:rPr lang="en-US" sz="3050">
                <a:solidFill>
                  <a:srgbClr val="000000"/>
                </a:solidFill>
                <a:latin typeface="Arial MT Pro"/>
                <a:ea typeface="Arial MT Pro"/>
                <a:cs typeface="Arial MT Pro"/>
                <a:sym typeface="Arial MT Pro"/>
              </a:rPr>
              <a:t> charging</a:t>
            </a:r>
            <a:r>
              <a:rPr lang="en-US" sz="3050">
                <a:solidFill>
                  <a:srgbClr val="000000"/>
                </a:solidFill>
                <a:latin typeface="Arial MT Pro"/>
                <a:ea typeface="Arial MT Pro"/>
                <a:cs typeface="Arial MT Pro"/>
                <a:sym typeface="Arial MT Pro"/>
              </a:rPr>
              <a:t>, reducing EV b</a:t>
            </a:r>
            <a:r>
              <a:rPr lang="en-US" sz="3050">
                <a:solidFill>
                  <a:srgbClr val="000000"/>
                </a:solidFill>
                <a:latin typeface="Arial MT Pro"/>
                <a:ea typeface="Arial MT Pro"/>
                <a:cs typeface="Arial MT Pro"/>
                <a:sym typeface="Arial MT Pro"/>
              </a:rPr>
              <a:t>a</a:t>
            </a:r>
            <a:r>
              <a:rPr lang="en-US" sz="3050">
                <a:solidFill>
                  <a:srgbClr val="000000"/>
                </a:solidFill>
                <a:latin typeface="Arial MT Pro"/>
                <a:ea typeface="Arial MT Pro"/>
                <a:cs typeface="Arial MT Pro"/>
                <a:sym typeface="Arial MT Pro"/>
              </a:rPr>
              <a:t>t</a:t>
            </a:r>
            <a:r>
              <a:rPr lang="en-US" sz="3050">
                <a:solidFill>
                  <a:srgbClr val="000000"/>
                </a:solidFill>
                <a:latin typeface="Arial MT Pro"/>
                <a:ea typeface="Arial MT Pro"/>
                <a:cs typeface="Arial MT Pro"/>
                <a:sym typeface="Arial MT Pro"/>
              </a:rPr>
              <a:t>te</a:t>
            </a:r>
            <a:r>
              <a:rPr lang="en-US" sz="3050">
                <a:solidFill>
                  <a:srgbClr val="000000"/>
                </a:solidFill>
                <a:latin typeface="Arial MT Pro"/>
                <a:ea typeface="Arial MT Pro"/>
                <a:cs typeface="Arial MT Pro"/>
                <a:sym typeface="Arial MT Pro"/>
              </a:rPr>
              <a:t>ry</a:t>
            </a:r>
            <a:r>
              <a:rPr lang="en-US" sz="3050">
                <a:solidFill>
                  <a:srgbClr val="000000"/>
                </a:solidFill>
                <a:latin typeface="Arial MT Pro"/>
                <a:ea typeface="Arial MT Pro"/>
                <a:cs typeface="Arial MT Pro"/>
                <a:sym typeface="Arial MT Pro"/>
              </a:rPr>
              <a:t> si</a:t>
            </a:r>
            <a:r>
              <a:rPr lang="en-US" sz="3050">
                <a:solidFill>
                  <a:srgbClr val="000000"/>
                </a:solidFill>
                <a:latin typeface="Arial MT Pro"/>
                <a:ea typeface="Arial MT Pro"/>
                <a:cs typeface="Arial MT Pro"/>
                <a:sym typeface="Arial MT Pro"/>
              </a:rPr>
              <a:t>ze </a:t>
            </a:r>
            <a:r>
              <a:rPr lang="en-US" sz="3050">
                <a:solidFill>
                  <a:srgbClr val="000000"/>
                </a:solidFill>
                <a:latin typeface="Arial MT Pro"/>
                <a:ea typeface="Arial MT Pro"/>
                <a:cs typeface="Arial MT Pro"/>
                <a:sym typeface="Arial MT Pro"/>
              </a:rPr>
              <a:t>b</a:t>
            </a:r>
            <a:r>
              <a:rPr lang="en-US" sz="3050">
                <a:solidFill>
                  <a:srgbClr val="000000"/>
                </a:solidFill>
                <a:latin typeface="Arial MT Pro"/>
                <a:ea typeface="Arial MT Pro"/>
                <a:cs typeface="Arial MT Pro"/>
                <a:sym typeface="Arial MT Pro"/>
              </a:rPr>
              <a:t>y up to 50%.</a:t>
            </a:r>
          </a:p>
          <a:p>
            <a:pPr algn="just">
              <a:lnSpc>
                <a:spcPts val="1020"/>
              </a:lnSpc>
            </a:pPr>
          </a:p>
          <a:p>
            <a:pPr algn="just" marL="658646" indent="-329323" lvl="1">
              <a:lnSpc>
                <a:spcPts val="3660"/>
              </a:lnSpc>
              <a:buFont typeface="Arial"/>
              <a:buChar char="•"/>
            </a:pPr>
            <a:r>
              <a:rPr lang="en-US" sz="3050">
                <a:solidFill>
                  <a:srgbClr val="000000"/>
                </a:solidFill>
                <a:latin typeface="Arial MT Pro"/>
                <a:ea typeface="Arial MT Pro"/>
                <a:cs typeface="Arial MT Pro"/>
                <a:sym typeface="Arial MT Pro"/>
              </a:rPr>
              <a:t>To improve the overall efficiency of EV</a:t>
            </a:r>
          </a:p>
        </p:txBody>
      </p:sp>
      <p:grpSp>
        <p:nvGrpSpPr>
          <p:cNvPr name="Group 18" id="18"/>
          <p:cNvGrpSpPr>
            <a:grpSpLocks noChangeAspect="true"/>
          </p:cNvGrpSpPr>
          <p:nvPr/>
        </p:nvGrpSpPr>
        <p:grpSpPr>
          <a:xfrm rot="0">
            <a:off x="14414500" y="9644064"/>
            <a:ext cx="1892299" cy="528638"/>
            <a:chOff x="0" y="0"/>
            <a:chExt cx="2523066" cy="704850"/>
          </a:xfrm>
        </p:grpSpPr>
        <p:sp>
          <p:nvSpPr>
            <p:cNvPr name="Freeform 19" id="19"/>
            <p:cNvSpPr/>
            <p:nvPr/>
          </p:nvSpPr>
          <p:spPr>
            <a:xfrm flipH="false" flipV="false" rot="0">
              <a:off x="0" y="0"/>
              <a:ext cx="2523109" cy="704850"/>
            </a:xfrm>
            <a:custGeom>
              <a:avLst/>
              <a:gdLst/>
              <a:ahLst/>
              <a:cxnLst/>
              <a:rect r="r" b="b" t="t" l="l"/>
              <a:pathLst>
                <a:path h="704850" w="2523109">
                  <a:moveTo>
                    <a:pt x="0" y="0"/>
                  </a:moveTo>
                  <a:lnTo>
                    <a:pt x="2523109" y="0"/>
                  </a:lnTo>
                  <a:lnTo>
                    <a:pt x="2523109" y="704850"/>
                  </a:lnTo>
                  <a:lnTo>
                    <a:pt x="0" y="704850"/>
                  </a:lnTo>
                  <a:lnTo>
                    <a:pt x="0" y="0"/>
                  </a:lnTo>
                  <a:close/>
                </a:path>
              </a:pathLst>
            </a:custGeom>
            <a:blipFill>
              <a:blip r:embed="rId2"/>
              <a:stretch>
                <a:fillRect l="0" t="-17417" r="0" b="-17966"/>
              </a:stretch>
            </a:blipFill>
          </p:spPr>
        </p:sp>
      </p:grpSp>
      <p:grpSp>
        <p:nvGrpSpPr>
          <p:cNvPr name="Group 20" id="20"/>
          <p:cNvGrpSpPr/>
          <p:nvPr/>
        </p:nvGrpSpPr>
        <p:grpSpPr>
          <a:xfrm rot="0">
            <a:off x="1621185" y="2029007"/>
            <a:ext cx="7437673" cy="5109106"/>
            <a:chOff x="0" y="0"/>
            <a:chExt cx="3388721" cy="2327789"/>
          </a:xfrm>
        </p:grpSpPr>
        <p:sp>
          <p:nvSpPr>
            <p:cNvPr name="Freeform 21" id="21"/>
            <p:cNvSpPr/>
            <p:nvPr/>
          </p:nvSpPr>
          <p:spPr>
            <a:xfrm flipH="false" flipV="false" rot="0">
              <a:off x="0" y="0"/>
              <a:ext cx="3388721" cy="2327789"/>
            </a:xfrm>
            <a:custGeom>
              <a:avLst/>
              <a:gdLst/>
              <a:ahLst/>
              <a:cxnLst/>
              <a:rect r="r" b="b" t="t" l="l"/>
              <a:pathLst>
                <a:path h="2327789" w="3388721">
                  <a:moveTo>
                    <a:pt x="26023" y="0"/>
                  </a:moveTo>
                  <a:lnTo>
                    <a:pt x="3362699" y="0"/>
                  </a:lnTo>
                  <a:cubicBezTo>
                    <a:pt x="3377071" y="0"/>
                    <a:pt x="3388721" y="11651"/>
                    <a:pt x="3388721" y="26023"/>
                  </a:cubicBezTo>
                  <a:lnTo>
                    <a:pt x="3388721" y="2301767"/>
                  </a:lnTo>
                  <a:cubicBezTo>
                    <a:pt x="3388721" y="2308668"/>
                    <a:pt x="3385980" y="2315287"/>
                    <a:pt x="3381099" y="2320167"/>
                  </a:cubicBezTo>
                  <a:cubicBezTo>
                    <a:pt x="3376220" y="2325048"/>
                    <a:pt x="3369601" y="2327789"/>
                    <a:pt x="3362699" y="2327789"/>
                  </a:cubicBezTo>
                  <a:lnTo>
                    <a:pt x="26023" y="2327789"/>
                  </a:lnTo>
                  <a:cubicBezTo>
                    <a:pt x="19121" y="2327789"/>
                    <a:pt x="12502" y="2325048"/>
                    <a:pt x="7622" y="2320167"/>
                  </a:cubicBezTo>
                  <a:cubicBezTo>
                    <a:pt x="2742" y="2315287"/>
                    <a:pt x="0" y="2308668"/>
                    <a:pt x="0" y="2301767"/>
                  </a:cubicBezTo>
                  <a:lnTo>
                    <a:pt x="0" y="26023"/>
                  </a:lnTo>
                  <a:cubicBezTo>
                    <a:pt x="0" y="19121"/>
                    <a:pt x="2742" y="12502"/>
                    <a:pt x="7622" y="7622"/>
                  </a:cubicBezTo>
                  <a:cubicBezTo>
                    <a:pt x="12502" y="2742"/>
                    <a:pt x="19121" y="0"/>
                    <a:pt x="26023" y="0"/>
                  </a:cubicBezTo>
                  <a:close/>
                </a:path>
              </a:pathLst>
            </a:custGeom>
            <a:solidFill>
              <a:srgbClr val="000000">
                <a:alpha val="0"/>
              </a:srgbClr>
            </a:solidFill>
            <a:ln w="28575" cap="rnd">
              <a:solidFill>
                <a:srgbClr val="655F68"/>
              </a:solidFill>
              <a:prstDash val="dash"/>
              <a:round/>
            </a:ln>
          </p:spPr>
        </p:sp>
        <p:sp>
          <p:nvSpPr>
            <p:cNvPr name="TextBox 22" id="22"/>
            <p:cNvSpPr txBox="true"/>
            <p:nvPr/>
          </p:nvSpPr>
          <p:spPr>
            <a:xfrm>
              <a:off x="0" y="-28575"/>
              <a:ext cx="3388721" cy="2356364"/>
            </a:xfrm>
            <a:prstGeom prst="rect">
              <a:avLst/>
            </a:prstGeom>
          </p:spPr>
          <p:txBody>
            <a:bodyPr anchor="ctr" rtlCol="false" tIns="49554" lIns="49554" bIns="49554" rIns="49554"/>
            <a:lstStyle/>
            <a:p>
              <a:pPr algn="ctr">
                <a:lnSpc>
                  <a:spcPts val="2172"/>
                </a:lnSpc>
              </a:pPr>
            </a:p>
          </p:txBody>
        </p:sp>
      </p:grpSp>
      <p:grpSp>
        <p:nvGrpSpPr>
          <p:cNvPr name="Group 23" id="23"/>
          <p:cNvGrpSpPr/>
          <p:nvPr/>
        </p:nvGrpSpPr>
        <p:grpSpPr>
          <a:xfrm rot="0">
            <a:off x="9151773" y="2029007"/>
            <a:ext cx="3552894" cy="5109106"/>
            <a:chOff x="0" y="0"/>
            <a:chExt cx="1618754" cy="2327789"/>
          </a:xfrm>
        </p:grpSpPr>
        <p:sp>
          <p:nvSpPr>
            <p:cNvPr name="Freeform 24" id="24"/>
            <p:cNvSpPr/>
            <p:nvPr/>
          </p:nvSpPr>
          <p:spPr>
            <a:xfrm flipH="false" flipV="false" rot="0">
              <a:off x="0" y="0"/>
              <a:ext cx="1618754" cy="2327789"/>
            </a:xfrm>
            <a:custGeom>
              <a:avLst/>
              <a:gdLst/>
              <a:ahLst/>
              <a:cxnLst/>
              <a:rect r="r" b="b" t="t" l="l"/>
              <a:pathLst>
                <a:path h="2327789" w="1618754">
                  <a:moveTo>
                    <a:pt x="54476" y="0"/>
                  </a:moveTo>
                  <a:lnTo>
                    <a:pt x="1564278" y="0"/>
                  </a:lnTo>
                  <a:cubicBezTo>
                    <a:pt x="1578726" y="0"/>
                    <a:pt x="1592583" y="5739"/>
                    <a:pt x="1602799" y="15956"/>
                  </a:cubicBezTo>
                  <a:cubicBezTo>
                    <a:pt x="1613015" y="26172"/>
                    <a:pt x="1618754" y="40028"/>
                    <a:pt x="1618754" y="54476"/>
                  </a:cubicBezTo>
                  <a:lnTo>
                    <a:pt x="1618754" y="2273313"/>
                  </a:lnTo>
                  <a:cubicBezTo>
                    <a:pt x="1618754" y="2287761"/>
                    <a:pt x="1613015" y="2301617"/>
                    <a:pt x="1602799" y="2311834"/>
                  </a:cubicBezTo>
                  <a:cubicBezTo>
                    <a:pt x="1592583" y="2322050"/>
                    <a:pt x="1578726" y="2327789"/>
                    <a:pt x="1564278" y="2327789"/>
                  </a:cubicBezTo>
                  <a:lnTo>
                    <a:pt x="54476" y="2327789"/>
                  </a:lnTo>
                  <a:cubicBezTo>
                    <a:pt x="40028" y="2327789"/>
                    <a:pt x="26172" y="2322050"/>
                    <a:pt x="15956" y="2311834"/>
                  </a:cubicBezTo>
                  <a:cubicBezTo>
                    <a:pt x="5739" y="2301617"/>
                    <a:pt x="0" y="2287761"/>
                    <a:pt x="0" y="2273313"/>
                  </a:cubicBezTo>
                  <a:lnTo>
                    <a:pt x="0" y="54476"/>
                  </a:lnTo>
                  <a:cubicBezTo>
                    <a:pt x="0" y="40028"/>
                    <a:pt x="5739" y="26172"/>
                    <a:pt x="15956" y="15956"/>
                  </a:cubicBezTo>
                  <a:cubicBezTo>
                    <a:pt x="26172" y="5739"/>
                    <a:pt x="40028" y="0"/>
                    <a:pt x="54476" y="0"/>
                  </a:cubicBezTo>
                  <a:close/>
                </a:path>
              </a:pathLst>
            </a:custGeom>
            <a:solidFill>
              <a:srgbClr val="000000">
                <a:alpha val="0"/>
              </a:srgbClr>
            </a:solidFill>
            <a:ln w="28575" cap="rnd">
              <a:solidFill>
                <a:srgbClr val="655F68"/>
              </a:solidFill>
              <a:prstDash val="dash"/>
              <a:round/>
            </a:ln>
          </p:spPr>
        </p:sp>
        <p:sp>
          <p:nvSpPr>
            <p:cNvPr name="TextBox 25" id="25"/>
            <p:cNvSpPr txBox="true"/>
            <p:nvPr/>
          </p:nvSpPr>
          <p:spPr>
            <a:xfrm>
              <a:off x="0" y="-28575"/>
              <a:ext cx="1618754" cy="2356364"/>
            </a:xfrm>
            <a:prstGeom prst="rect">
              <a:avLst/>
            </a:prstGeom>
          </p:spPr>
          <p:txBody>
            <a:bodyPr anchor="ctr" rtlCol="false" tIns="49554" lIns="49554" bIns="49554" rIns="49554"/>
            <a:lstStyle/>
            <a:p>
              <a:pPr algn="ctr">
                <a:lnSpc>
                  <a:spcPts val="2172"/>
                </a:lnSpc>
              </a:pPr>
            </a:p>
          </p:txBody>
        </p:sp>
      </p:grpSp>
      <p:sp>
        <p:nvSpPr>
          <p:cNvPr name="Freeform 26" id="26"/>
          <p:cNvSpPr/>
          <p:nvPr/>
        </p:nvSpPr>
        <p:spPr>
          <a:xfrm flipH="false" flipV="false" rot="0">
            <a:off x="10833526" y="2498473"/>
            <a:ext cx="901545" cy="714474"/>
          </a:xfrm>
          <a:custGeom>
            <a:avLst/>
            <a:gdLst/>
            <a:ahLst/>
            <a:cxnLst/>
            <a:rect r="r" b="b" t="t" l="l"/>
            <a:pathLst>
              <a:path h="714474" w="901545">
                <a:moveTo>
                  <a:pt x="0" y="0"/>
                </a:moveTo>
                <a:lnTo>
                  <a:pt x="901545" y="0"/>
                </a:lnTo>
                <a:lnTo>
                  <a:pt x="901545" y="714474"/>
                </a:lnTo>
                <a:lnTo>
                  <a:pt x="0" y="71447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27" id="27"/>
          <p:cNvSpPr/>
          <p:nvPr/>
        </p:nvSpPr>
        <p:spPr>
          <a:xfrm flipH="false" flipV="false" rot="0">
            <a:off x="4445626" y="5210281"/>
            <a:ext cx="1235902" cy="877490"/>
          </a:xfrm>
          <a:custGeom>
            <a:avLst/>
            <a:gdLst/>
            <a:ahLst/>
            <a:cxnLst/>
            <a:rect r="r" b="b" t="t" l="l"/>
            <a:pathLst>
              <a:path h="877490" w="1235902">
                <a:moveTo>
                  <a:pt x="0" y="0"/>
                </a:moveTo>
                <a:lnTo>
                  <a:pt x="1235902" y="0"/>
                </a:lnTo>
                <a:lnTo>
                  <a:pt x="1235902" y="877491"/>
                </a:lnTo>
                <a:lnTo>
                  <a:pt x="0" y="87749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AutoShape 28" id="28"/>
          <p:cNvSpPr/>
          <p:nvPr/>
        </p:nvSpPr>
        <p:spPr>
          <a:xfrm>
            <a:off x="3890294" y="3611398"/>
            <a:ext cx="555332" cy="2037628"/>
          </a:xfrm>
          <a:prstGeom prst="line">
            <a:avLst/>
          </a:prstGeom>
          <a:ln cap="rnd" w="28575">
            <a:solidFill>
              <a:srgbClr val="ACB8C0"/>
            </a:solidFill>
            <a:prstDash val="solid"/>
            <a:headEnd type="none" len="sm" w="sm"/>
            <a:tailEnd type="arrow" len="sm" w="med"/>
          </a:ln>
        </p:spPr>
      </p:sp>
      <p:sp>
        <p:nvSpPr>
          <p:cNvPr name="Freeform 29" id="29"/>
          <p:cNvSpPr/>
          <p:nvPr/>
        </p:nvSpPr>
        <p:spPr>
          <a:xfrm flipH="false" flipV="false" rot="0">
            <a:off x="5847853" y="2611436"/>
            <a:ext cx="454787" cy="1010638"/>
          </a:xfrm>
          <a:custGeom>
            <a:avLst/>
            <a:gdLst/>
            <a:ahLst/>
            <a:cxnLst/>
            <a:rect r="r" b="b" t="t" l="l"/>
            <a:pathLst>
              <a:path h="1010638" w="454787">
                <a:moveTo>
                  <a:pt x="0" y="0"/>
                </a:moveTo>
                <a:lnTo>
                  <a:pt x="454787" y="0"/>
                </a:lnTo>
                <a:lnTo>
                  <a:pt x="454787" y="1010638"/>
                </a:lnTo>
                <a:lnTo>
                  <a:pt x="0" y="101063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30" id="30"/>
          <p:cNvSpPr/>
          <p:nvPr/>
        </p:nvSpPr>
        <p:spPr>
          <a:xfrm flipH="false" flipV="false" rot="0">
            <a:off x="8029973" y="3487790"/>
            <a:ext cx="2197036" cy="1548910"/>
          </a:xfrm>
          <a:custGeom>
            <a:avLst/>
            <a:gdLst/>
            <a:ahLst/>
            <a:cxnLst/>
            <a:rect r="r" b="b" t="t" l="l"/>
            <a:pathLst>
              <a:path h="1548910" w="2197036">
                <a:moveTo>
                  <a:pt x="0" y="0"/>
                </a:moveTo>
                <a:lnTo>
                  <a:pt x="2197036" y="0"/>
                </a:lnTo>
                <a:lnTo>
                  <a:pt x="2197036" y="1548910"/>
                </a:lnTo>
                <a:lnTo>
                  <a:pt x="0" y="154891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31" id="31"/>
          <p:cNvSpPr/>
          <p:nvPr/>
        </p:nvSpPr>
        <p:spPr>
          <a:xfrm flipH="false" flipV="false" rot="0">
            <a:off x="4588889" y="3518255"/>
            <a:ext cx="909870" cy="909870"/>
          </a:xfrm>
          <a:custGeom>
            <a:avLst/>
            <a:gdLst/>
            <a:ahLst/>
            <a:cxnLst/>
            <a:rect r="r" b="b" t="t" l="l"/>
            <a:pathLst>
              <a:path h="909870" w="909870">
                <a:moveTo>
                  <a:pt x="0" y="0"/>
                </a:moveTo>
                <a:lnTo>
                  <a:pt x="909870" y="0"/>
                </a:lnTo>
                <a:lnTo>
                  <a:pt x="909870" y="909870"/>
                </a:lnTo>
                <a:lnTo>
                  <a:pt x="0" y="90987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32" id="32"/>
          <p:cNvSpPr/>
          <p:nvPr/>
        </p:nvSpPr>
        <p:spPr>
          <a:xfrm flipH="false" flipV="false" rot="0">
            <a:off x="3442340" y="2663463"/>
            <a:ext cx="895908" cy="895908"/>
          </a:xfrm>
          <a:custGeom>
            <a:avLst/>
            <a:gdLst/>
            <a:ahLst/>
            <a:cxnLst/>
            <a:rect r="r" b="b" t="t" l="l"/>
            <a:pathLst>
              <a:path h="895908" w="895908">
                <a:moveTo>
                  <a:pt x="0" y="0"/>
                </a:moveTo>
                <a:lnTo>
                  <a:pt x="895908" y="0"/>
                </a:lnTo>
                <a:lnTo>
                  <a:pt x="895908" y="895908"/>
                </a:lnTo>
                <a:lnTo>
                  <a:pt x="0" y="895908"/>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grpSp>
        <p:nvGrpSpPr>
          <p:cNvPr name="Group 33" id="33"/>
          <p:cNvGrpSpPr/>
          <p:nvPr/>
        </p:nvGrpSpPr>
        <p:grpSpPr>
          <a:xfrm rot="0">
            <a:off x="6408115" y="5137344"/>
            <a:ext cx="1049351" cy="1023366"/>
            <a:chOff x="0" y="0"/>
            <a:chExt cx="409950" cy="399798"/>
          </a:xfrm>
        </p:grpSpPr>
        <p:sp>
          <p:nvSpPr>
            <p:cNvPr name="Freeform 34" id="34"/>
            <p:cNvSpPr/>
            <p:nvPr/>
          </p:nvSpPr>
          <p:spPr>
            <a:xfrm flipH="false" flipV="false" rot="0">
              <a:off x="0" y="0"/>
              <a:ext cx="409950" cy="399798"/>
            </a:xfrm>
            <a:custGeom>
              <a:avLst/>
              <a:gdLst/>
              <a:ahLst/>
              <a:cxnLst/>
              <a:rect r="r" b="b" t="t" l="l"/>
              <a:pathLst>
                <a:path h="399798" w="409950">
                  <a:moveTo>
                    <a:pt x="0" y="0"/>
                  </a:moveTo>
                  <a:lnTo>
                    <a:pt x="409950" y="0"/>
                  </a:lnTo>
                  <a:lnTo>
                    <a:pt x="409950" y="399798"/>
                  </a:lnTo>
                  <a:lnTo>
                    <a:pt x="0" y="399798"/>
                  </a:lnTo>
                  <a:close/>
                </a:path>
              </a:pathLst>
            </a:custGeom>
            <a:solidFill>
              <a:srgbClr val="000000">
                <a:alpha val="0"/>
              </a:srgbClr>
            </a:solidFill>
          </p:spPr>
        </p:sp>
        <p:sp>
          <p:nvSpPr>
            <p:cNvPr name="TextBox 35" id="35"/>
            <p:cNvSpPr txBox="true"/>
            <p:nvPr/>
          </p:nvSpPr>
          <p:spPr>
            <a:xfrm>
              <a:off x="0" y="-28575"/>
              <a:ext cx="409950" cy="428373"/>
            </a:xfrm>
            <a:prstGeom prst="rect">
              <a:avLst/>
            </a:prstGeom>
          </p:spPr>
          <p:txBody>
            <a:bodyPr anchor="ctr" rtlCol="false" tIns="49554" lIns="49554" bIns="49554" rIns="49554"/>
            <a:lstStyle/>
            <a:p>
              <a:pPr algn="ctr">
                <a:lnSpc>
                  <a:spcPts val="2172"/>
                </a:lnSpc>
              </a:pPr>
            </a:p>
          </p:txBody>
        </p:sp>
      </p:grpSp>
      <p:sp>
        <p:nvSpPr>
          <p:cNvPr name="Freeform 36" id="36"/>
          <p:cNvSpPr/>
          <p:nvPr/>
        </p:nvSpPr>
        <p:spPr>
          <a:xfrm flipH="false" flipV="false" rot="0">
            <a:off x="6598269" y="5184890"/>
            <a:ext cx="749130" cy="496801"/>
          </a:xfrm>
          <a:custGeom>
            <a:avLst/>
            <a:gdLst/>
            <a:ahLst/>
            <a:cxnLst/>
            <a:rect r="r" b="b" t="t" l="l"/>
            <a:pathLst>
              <a:path h="496801" w="749130">
                <a:moveTo>
                  <a:pt x="0" y="0"/>
                </a:moveTo>
                <a:lnTo>
                  <a:pt x="749131" y="0"/>
                </a:lnTo>
                <a:lnTo>
                  <a:pt x="749131" y="496802"/>
                </a:lnTo>
                <a:lnTo>
                  <a:pt x="0" y="496802"/>
                </a:lnTo>
                <a:lnTo>
                  <a:pt x="0" y="0"/>
                </a:lnTo>
                <a:close/>
              </a:path>
            </a:pathLst>
          </a:custGeom>
          <a:blipFill>
            <a:blip r:embed="rId15"/>
            <a:stretch>
              <a:fillRect l="-38551" t="0" r="0" b="-72099"/>
            </a:stretch>
          </a:blipFill>
        </p:spPr>
      </p:sp>
      <p:sp>
        <p:nvSpPr>
          <p:cNvPr name="Freeform 37" id="37"/>
          <p:cNvSpPr/>
          <p:nvPr/>
        </p:nvSpPr>
        <p:spPr>
          <a:xfrm flipH="false" flipV="false" rot="0">
            <a:off x="6408115" y="5698889"/>
            <a:ext cx="1004301" cy="414274"/>
          </a:xfrm>
          <a:custGeom>
            <a:avLst/>
            <a:gdLst/>
            <a:ahLst/>
            <a:cxnLst/>
            <a:rect r="r" b="b" t="t" l="l"/>
            <a:pathLst>
              <a:path h="414274" w="1004301">
                <a:moveTo>
                  <a:pt x="0" y="0"/>
                </a:moveTo>
                <a:lnTo>
                  <a:pt x="1004301" y="0"/>
                </a:lnTo>
                <a:lnTo>
                  <a:pt x="1004301" y="414274"/>
                </a:lnTo>
                <a:lnTo>
                  <a:pt x="0" y="414274"/>
                </a:lnTo>
                <a:lnTo>
                  <a:pt x="0" y="0"/>
                </a:lnTo>
                <a:close/>
              </a:path>
            </a:pathLst>
          </a:custGeom>
          <a:blipFill>
            <a:blip r:embed="rId16"/>
            <a:stretch>
              <a:fillRect l="0" t="0" r="0" b="0"/>
            </a:stretch>
          </a:blipFill>
        </p:spPr>
      </p:sp>
      <p:grpSp>
        <p:nvGrpSpPr>
          <p:cNvPr name="Group 38" id="38"/>
          <p:cNvGrpSpPr/>
          <p:nvPr/>
        </p:nvGrpSpPr>
        <p:grpSpPr>
          <a:xfrm rot="0">
            <a:off x="3390313" y="2611436"/>
            <a:ext cx="999962" cy="999962"/>
            <a:chOff x="0" y="0"/>
            <a:chExt cx="812800" cy="812800"/>
          </a:xfrm>
        </p:grpSpPr>
        <p:sp>
          <p:nvSpPr>
            <p:cNvPr name="Freeform 39" id="3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p:spPr>
        </p:sp>
        <p:sp>
          <p:nvSpPr>
            <p:cNvPr name="TextBox 40" id="40"/>
            <p:cNvSpPr txBox="true"/>
            <p:nvPr/>
          </p:nvSpPr>
          <p:spPr>
            <a:xfrm>
              <a:off x="76200" y="57150"/>
              <a:ext cx="660400" cy="679450"/>
            </a:xfrm>
            <a:prstGeom prst="rect">
              <a:avLst/>
            </a:prstGeom>
          </p:spPr>
          <p:txBody>
            <a:bodyPr anchor="ctr" rtlCol="false" tIns="49554" lIns="49554" bIns="49554" rIns="49554"/>
            <a:lstStyle/>
            <a:p>
              <a:pPr algn="ctr">
                <a:lnSpc>
                  <a:spcPts val="1680"/>
                </a:lnSpc>
                <a:spcBef>
                  <a:spcPct val="0"/>
                </a:spcBef>
              </a:pPr>
            </a:p>
          </p:txBody>
        </p:sp>
      </p:grpSp>
      <p:grpSp>
        <p:nvGrpSpPr>
          <p:cNvPr name="Group 41" id="41"/>
          <p:cNvGrpSpPr/>
          <p:nvPr/>
        </p:nvGrpSpPr>
        <p:grpSpPr>
          <a:xfrm rot="0">
            <a:off x="4537002" y="3466367"/>
            <a:ext cx="1013645" cy="1013645"/>
            <a:chOff x="0" y="0"/>
            <a:chExt cx="812800" cy="812800"/>
          </a:xfrm>
        </p:grpSpPr>
        <p:sp>
          <p:nvSpPr>
            <p:cNvPr name="Freeform 42" id="4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p:spPr>
        </p:sp>
        <p:sp>
          <p:nvSpPr>
            <p:cNvPr name="TextBox 43" id="43"/>
            <p:cNvSpPr txBox="true"/>
            <p:nvPr/>
          </p:nvSpPr>
          <p:spPr>
            <a:xfrm>
              <a:off x="76200" y="57150"/>
              <a:ext cx="660400" cy="679450"/>
            </a:xfrm>
            <a:prstGeom prst="rect">
              <a:avLst/>
            </a:prstGeom>
          </p:spPr>
          <p:txBody>
            <a:bodyPr anchor="ctr" rtlCol="false" tIns="49554" lIns="49554" bIns="49554" rIns="49554"/>
            <a:lstStyle/>
            <a:p>
              <a:pPr algn="ctr">
                <a:lnSpc>
                  <a:spcPts val="1680"/>
                </a:lnSpc>
                <a:spcBef>
                  <a:spcPct val="0"/>
                </a:spcBef>
              </a:pPr>
            </a:p>
          </p:txBody>
        </p:sp>
      </p:grpSp>
      <p:sp>
        <p:nvSpPr>
          <p:cNvPr name="AutoShape 44" id="44"/>
          <p:cNvSpPr/>
          <p:nvPr/>
        </p:nvSpPr>
        <p:spPr>
          <a:xfrm>
            <a:off x="4390275" y="3111417"/>
            <a:ext cx="653549" cy="406838"/>
          </a:xfrm>
          <a:prstGeom prst="line">
            <a:avLst/>
          </a:prstGeom>
          <a:ln cap="rnd" w="28575">
            <a:solidFill>
              <a:srgbClr val="ACB8C0"/>
            </a:solidFill>
            <a:prstDash val="solid"/>
            <a:headEnd type="none" len="sm" w="sm"/>
            <a:tailEnd type="arrow" len="sm" w="med"/>
          </a:ln>
        </p:spPr>
      </p:sp>
      <p:sp>
        <p:nvSpPr>
          <p:cNvPr name="AutoShape 45" id="45"/>
          <p:cNvSpPr/>
          <p:nvPr/>
        </p:nvSpPr>
        <p:spPr>
          <a:xfrm>
            <a:off x="4390275" y="3111417"/>
            <a:ext cx="1457578" cy="5338"/>
          </a:xfrm>
          <a:prstGeom prst="line">
            <a:avLst/>
          </a:prstGeom>
          <a:ln cap="rnd" w="28575">
            <a:solidFill>
              <a:srgbClr val="ACB8C0"/>
            </a:solidFill>
            <a:prstDash val="solid"/>
            <a:headEnd type="none" len="sm" w="sm"/>
            <a:tailEnd type="arrow" len="sm" w="med"/>
          </a:ln>
        </p:spPr>
      </p:sp>
      <p:sp>
        <p:nvSpPr>
          <p:cNvPr name="AutoShape 46" id="46"/>
          <p:cNvSpPr/>
          <p:nvPr/>
        </p:nvSpPr>
        <p:spPr>
          <a:xfrm flipV="true">
            <a:off x="5550647" y="3622074"/>
            <a:ext cx="524600" cy="351116"/>
          </a:xfrm>
          <a:prstGeom prst="line">
            <a:avLst/>
          </a:prstGeom>
          <a:ln cap="rnd" w="28575">
            <a:solidFill>
              <a:srgbClr val="ACB8C0"/>
            </a:solidFill>
            <a:prstDash val="solid"/>
            <a:headEnd type="none" len="sm" w="sm"/>
            <a:tailEnd type="arrow" len="sm" w="med"/>
          </a:ln>
        </p:spPr>
      </p:sp>
      <p:grpSp>
        <p:nvGrpSpPr>
          <p:cNvPr name="Group 47" id="47"/>
          <p:cNvGrpSpPr/>
          <p:nvPr/>
        </p:nvGrpSpPr>
        <p:grpSpPr>
          <a:xfrm rot="0">
            <a:off x="6516194" y="3805340"/>
            <a:ext cx="846379" cy="926397"/>
            <a:chOff x="0" y="0"/>
            <a:chExt cx="385624" cy="422081"/>
          </a:xfrm>
        </p:grpSpPr>
        <p:sp>
          <p:nvSpPr>
            <p:cNvPr name="Freeform 48" id="48"/>
            <p:cNvSpPr/>
            <p:nvPr/>
          </p:nvSpPr>
          <p:spPr>
            <a:xfrm flipH="false" flipV="false" rot="0">
              <a:off x="0" y="0"/>
              <a:ext cx="385624" cy="422081"/>
            </a:xfrm>
            <a:custGeom>
              <a:avLst/>
              <a:gdLst/>
              <a:ahLst/>
              <a:cxnLst/>
              <a:rect r="r" b="b" t="t" l="l"/>
              <a:pathLst>
                <a:path h="422081" w="385624">
                  <a:moveTo>
                    <a:pt x="0" y="0"/>
                  </a:moveTo>
                  <a:lnTo>
                    <a:pt x="385624" y="0"/>
                  </a:lnTo>
                  <a:lnTo>
                    <a:pt x="385624" y="422081"/>
                  </a:lnTo>
                  <a:lnTo>
                    <a:pt x="0" y="422081"/>
                  </a:lnTo>
                  <a:close/>
                </a:path>
              </a:pathLst>
            </a:custGeom>
            <a:solidFill>
              <a:srgbClr val="000000">
                <a:alpha val="0"/>
              </a:srgbClr>
            </a:solidFill>
          </p:spPr>
        </p:sp>
        <p:sp>
          <p:nvSpPr>
            <p:cNvPr name="TextBox 49" id="49"/>
            <p:cNvSpPr txBox="true"/>
            <p:nvPr/>
          </p:nvSpPr>
          <p:spPr>
            <a:xfrm>
              <a:off x="0" y="-28575"/>
              <a:ext cx="385624" cy="450656"/>
            </a:xfrm>
            <a:prstGeom prst="rect">
              <a:avLst/>
            </a:prstGeom>
          </p:spPr>
          <p:txBody>
            <a:bodyPr anchor="ctr" rtlCol="false" tIns="49554" lIns="49554" bIns="49554" rIns="49554"/>
            <a:lstStyle/>
            <a:p>
              <a:pPr algn="ctr">
                <a:lnSpc>
                  <a:spcPts val="2172"/>
                </a:lnSpc>
              </a:pPr>
            </a:p>
          </p:txBody>
        </p:sp>
      </p:grpSp>
      <p:sp>
        <p:nvSpPr>
          <p:cNvPr name="Freeform 50" id="50"/>
          <p:cNvSpPr/>
          <p:nvPr/>
        </p:nvSpPr>
        <p:spPr>
          <a:xfrm flipH="false" flipV="false" rot="0">
            <a:off x="6569064" y="3814704"/>
            <a:ext cx="758709" cy="758709"/>
          </a:xfrm>
          <a:custGeom>
            <a:avLst/>
            <a:gdLst/>
            <a:ahLst/>
            <a:cxnLst/>
            <a:rect r="r" b="b" t="t" l="l"/>
            <a:pathLst>
              <a:path h="758709" w="758709">
                <a:moveTo>
                  <a:pt x="0" y="0"/>
                </a:moveTo>
                <a:lnTo>
                  <a:pt x="758710" y="0"/>
                </a:lnTo>
                <a:lnTo>
                  <a:pt x="758710" y="758709"/>
                </a:lnTo>
                <a:lnTo>
                  <a:pt x="0" y="758709"/>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grpSp>
        <p:nvGrpSpPr>
          <p:cNvPr name="Group 51" id="51"/>
          <p:cNvGrpSpPr/>
          <p:nvPr/>
        </p:nvGrpSpPr>
        <p:grpSpPr>
          <a:xfrm rot="0">
            <a:off x="5803453" y="2579653"/>
            <a:ext cx="534939" cy="1048497"/>
            <a:chOff x="0" y="0"/>
            <a:chExt cx="243727" cy="477712"/>
          </a:xfrm>
        </p:grpSpPr>
        <p:sp>
          <p:nvSpPr>
            <p:cNvPr name="Freeform 52" id="52"/>
            <p:cNvSpPr/>
            <p:nvPr/>
          </p:nvSpPr>
          <p:spPr>
            <a:xfrm flipH="false" flipV="false" rot="0">
              <a:off x="0" y="0"/>
              <a:ext cx="243727" cy="477712"/>
            </a:xfrm>
            <a:custGeom>
              <a:avLst/>
              <a:gdLst/>
              <a:ahLst/>
              <a:cxnLst/>
              <a:rect r="r" b="b" t="t" l="l"/>
              <a:pathLst>
                <a:path h="477712" w="243727">
                  <a:moveTo>
                    <a:pt x="0" y="0"/>
                  </a:moveTo>
                  <a:lnTo>
                    <a:pt x="243727" y="0"/>
                  </a:lnTo>
                  <a:lnTo>
                    <a:pt x="243727" y="477712"/>
                  </a:lnTo>
                  <a:lnTo>
                    <a:pt x="0" y="477712"/>
                  </a:lnTo>
                  <a:close/>
                </a:path>
              </a:pathLst>
            </a:custGeom>
            <a:solidFill>
              <a:srgbClr val="000000">
                <a:alpha val="0"/>
              </a:srgbClr>
            </a:solidFill>
          </p:spPr>
        </p:sp>
        <p:sp>
          <p:nvSpPr>
            <p:cNvPr name="TextBox 53" id="53"/>
            <p:cNvSpPr txBox="true"/>
            <p:nvPr/>
          </p:nvSpPr>
          <p:spPr>
            <a:xfrm>
              <a:off x="0" y="-28575"/>
              <a:ext cx="243727" cy="506287"/>
            </a:xfrm>
            <a:prstGeom prst="rect">
              <a:avLst/>
            </a:prstGeom>
          </p:spPr>
          <p:txBody>
            <a:bodyPr anchor="ctr" rtlCol="false" tIns="49554" lIns="49554" bIns="49554" rIns="49554"/>
            <a:lstStyle/>
            <a:p>
              <a:pPr algn="ctr">
                <a:lnSpc>
                  <a:spcPts val="2172"/>
                </a:lnSpc>
              </a:pPr>
            </a:p>
          </p:txBody>
        </p:sp>
      </p:grpSp>
      <p:sp>
        <p:nvSpPr>
          <p:cNvPr name="AutoShape 54" id="54"/>
          <p:cNvSpPr/>
          <p:nvPr/>
        </p:nvSpPr>
        <p:spPr>
          <a:xfrm>
            <a:off x="6338392" y="3103901"/>
            <a:ext cx="610027" cy="710803"/>
          </a:xfrm>
          <a:prstGeom prst="line">
            <a:avLst/>
          </a:prstGeom>
          <a:ln cap="rnd" w="28575">
            <a:solidFill>
              <a:srgbClr val="ACB8C0"/>
            </a:solidFill>
            <a:prstDash val="solid"/>
            <a:headEnd type="none" len="sm" w="sm"/>
            <a:tailEnd type="arrow" len="sm" w="med"/>
          </a:ln>
        </p:spPr>
      </p:sp>
      <p:sp>
        <p:nvSpPr>
          <p:cNvPr name="TextBox 55" id="55"/>
          <p:cNvSpPr txBox="true"/>
          <p:nvPr/>
        </p:nvSpPr>
        <p:spPr>
          <a:xfrm rot="0">
            <a:off x="4359567" y="4435527"/>
            <a:ext cx="1377218" cy="328765"/>
          </a:xfrm>
          <a:prstGeom prst="rect">
            <a:avLst/>
          </a:prstGeom>
        </p:spPr>
        <p:txBody>
          <a:bodyPr anchor="t" rtlCol="false" tIns="0" lIns="0" bIns="0" rIns="0">
            <a:spAutoFit/>
          </a:bodyPr>
          <a:lstStyle/>
          <a:p>
            <a:pPr algn="ctr">
              <a:lnSpc>
                <a:spcPts val="1365"/>
              </a:lnSpc>
            </a:pPr>
            <a:r>
              <a:rPr lang="en-US" sz="975" b="true">
                <a:solidFill>
                  <a:srgbClr val="000000"/>
                </a:solidFill>
                <a:latin typeface="Canva Sans Bold"/>
                <a:ea typeface="Canva Sans Bold"/>
                <a:cs typeface="Canva Sans Bold"/>
                <a:sym typeface="Canva Sans Bold"/>
              </a:rPr>
              <a:t>ASTABLE MULTIVIBRATOR</a:t>
            </a:r>
          </a:p>
        </p:txBody>
      </p:sp>
      <p:sp>
        <p:nvSpPr>
          <p:cNvPr name="AutoShape 56" id="56"/>
          <p:cNvSpPr/>
          <p:nvPr/>
        </p:nvSpPr>
        <p:spPr>
          <a:xfrm flipV="true">
            <a:off x="7362573" y="4262245"/>
            <a:ext cx="667400" cy="6294"/>
          </a:xfrm>
          <a:prstGeom prst="line">
            <a:avLst/>
          </a:prstGeom>
          <a:ln cap="rnd" w="28575">
            <a:solidFill>
              <a:srgbClr val="ACB8C0"/>
            </a:solidFill>
            <a:prstDash val="solid"/>
            <a:headEnd type="none" len="sm" w="sm"/>
            <a:tailEnd type="arrow" len="sm" w="med"/>
          </a:ln>
        </p:spPr>
      </p:sp>
      <p:sp>
        <p:nvSpPr>
          <p:cNvPr name="AutoShape 57" id="57"/>
          <p:cNvSpPr/>
          <p:nvPr/>
        </p:nvSpPr>
        <p:spPr>
          <a:xfrm flipH="true">
            <a:off x="5063577" y="4731737"/>
            <a:ext cx="1875806" cy="478544"/>
          </a:xfrm>
          <a:prstGeom prst="line">
            <a:avLst/>
          </a:prstGeom>
          <a:ln cap="rnd" w="28575">
            <a:solidFill>
              <a:srgbClr val="ACB8C0"/>
            </a:solidFill>
            <a:prstDash val="solid"/>
            <a:headEnd type="arrow" len="sm" w="med"/>
            <a:tailEnd type="none" len="sm" w="sm"/>
          </a:ln>
        </p:spPr>
      </p:sp>
      <p:sp>
        <p:nvSpPr>
          <p:cNvPr name="AutoShape 58" id="58"/>
          <p:cNvSpPr/>
          <p:nvPr/>
        </p:nvSpPr>
        <p:spPr>
          <a:xfrm flipH="true">
            <a:off x="5681528" y="5649027"/>
            <a:ext cx="726587" cy="0"/>
          </a:xfrm>
          <a:prstGeom prst="line">
            <a:avLst/>
          </a:prstGeom>
          <a:ln cap="rnd" w="28575">
            <a:solidFill>
              <a:srgbClr val="ACB8C0"/>
            </a:solidFill>
            <a:prstDash val="solid"/>
            <a:headEnd type="none" len="sm" w="sm"/>
            <a:tailEnd type="arrow" len="sm" w="med"/>
          </a:ln>
        </p:spPr>
      </p:sp>
      <p:grpSp>
        <p:nvGrpSpPr>
          <p:cNvPr name="Group 59" id="59"/>
          <p:cNvGrpSpPr/>
          <p:nvPr/>
        </p:nvGrpSpPr>
        <p:grpSpPr>
          <a:xfrm rot="0">
            <a:off x="7983516" y="3455830"/>
            <a:ext cx="2344156" cy="1612831"/>
            <a:chOff x="0" y="0"/>
            <a:chExt cx="1068035" cy="734831"/>
          </a:xfrm>
        </p:grpSpPr>
        <p:sp>
          <p:nvSpPr>
            <p:cNvPr name="Freeform 60" id="60"/>
            <p:cNvSpPr/>
            <p:nvPr/>
          </p:nvSpPr>
          <p:spPr>
            <a:xfrm flipH="false" flipV="false" rot="0">
              <a:off x="0" y="0"/>
              <a:ext cx="1068035" cy="734831"/>
            </a:xfrm>
            <a:custGeom>
              <a:avLst/>
              <a:gdLst/>
              <a:ahLst/>
              <a:cxnLst/>
              <a:rect r="r" b="b" t="t" l="l"/>
              <a:pathLst>
                <a:path h="734831" w="1068035">
                  <a:moveTo>
                    <a:pt x="0" y="0"/>
                  </a:moveTo>
                  <a:lnTo>
                    <a:pt x="1068035" y="0"/>
                  </a:lnTo>
                  <a:lnTo>
                    <a:pt x="1068035" y="734831"/>
                  </a:lnTo>
                  <a:lnTo>
                    <a:pt x="0" y="734831"/>
                  </a:lnTo>
                  <a:close/>
                </a:path>
              </a:pathLst>
            </a:custGeom>
            <a:solidFill>
              <a:srgbClr val="000000">
                <a:alpha val="0"/>
              </a:srgbClr>
            </a:solidFill>
          </p:spPr>
        </p:sp>
        <p:sp>
          <p:nvSpPr>
            <p:cNvPr name="TextBox 61" id="61"/>
            <p:cNvSpPr txBox="true"/>
            <p:nvPr/>
          </p:nvSpPr>
          <p:spPr>
            <a:xfrm>
              <a:off x="0" y="-28575"/>
              <a:ext cx="1068035" cy="763406"/>
            </a:xfrm>
            <a:prstGeom prst="rect">
              <a:avLst/>
            </a:prstGeom>
          </p:spPr>
          <p:txBody>
            <a:bodyPr anchor="ctr" rtlCol="false" tIns="49554" lIns="49554" bIns="49554" rIns="49554"/>
            <a:lstStyle/>
            <a:p>
              <a:pPr algn="ctr">
                <a:lnSpc>
                  <a:spcPts val="2172"/>
                </a:lnSpc>
              </a:pPr>
            </a:p>
          </p:txBody>
        </p:sp>
      </p:grpSp>
      <p:sp>
        <p:nvSpPr>
          <p:cNvPr name="AutoShape 62" id="62"/>
          <p:cNvSpPr/>
          <p:nvPr/>
        </p:nvSpPr>
        <p:spPr>
          <a:xfrm flipV="true">
            <a:off x="10327672" y="2855710"/>
            <a:ext cx="505854" cy="1406535"/>
          </a:xfrm>
          <a:prstGeom prst="line">
            <a:avLst/>
          </a:prstGeom>
          <a:ln cap="rnd" w="28575">
            <a:solidFill>
              <a:srgbClr val="ACB8C0"/>
            </a:solidFill>
            <a:prstDash val="solid"/>
            <a:headEnd type="none" len="sm" w="sm"/>
            <a:tailEnd type="arrow" len="sm" w="med"/>
          </a:ln>
        </p:spPr>
      </p:sp>
      <p:sp>
        <p:nvSpPr>
          <p:cNvPr name="Freeform 63" id="63"/>
          <p:cNvSpPr/>
          <p:nvPr/>
        </p:nvSpPr>
        <p:spPr>
          <a:xfrm flipH="false" flipV="false" rot="0">
            <a:off x="10620860" y="4732016"/>
            <a:ext cx="663439" cy="1275844"/>
          </a:xfrm>
          <a:custGeom>
            <a:avLst/>
            <a:gdLst/>
            <a:ahLst/>
            <a:cxnLst/>
            <a:rect r="r" b="b" t="t" l="l"/>
            <a:pathLst>
              <a:path h="1275844" w="663439">
                <a:moveTo>
                  <a:pt x="0" y="0"/>
                </a:moveTo>
                <a:lnTo>
                  <a:pt x="663438" y="0"/>
                </a:lnTo>
                <a:lnTo>
                  <a:pt x="663438" y="1275844"/>
                </a:lnTo>
                <a:lnTo>
                  <a:pt x="0" y="1275844"/>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p:spPr>
      </p:sp>
      <p:grpSp>
        <p:nvGrpSpPr>
          <p:cNvPr name="Group 64" id="64"/>
          <p:cNvGrpSpPr/>
          <p:nvPr/>
        </p:nvGrpSpPr>
        <p:grpSpPr>
          <a:xfrm rot="0">
            <a:off x="12769707" y="2029007"/>
            <a:ext cx="3897108" cy="5095399"/>
            <a:chOff x="0" y="0"/>
            <a:chExt cx="1775584" cy="2321544"/>
          </a:xfrm>
        </p:grpSpPr>
        <p:sp>
          <p:nvSpPr>
            <p:cNvPr name="Freeform 65" id="65"/>
            <p:cNvSpPr/>
            <p:nvPr/>
          </p:nvSpPr>
          <p:spPr>
            <a:xfrm flipH="false" flipV="false" rot="0">
              <a:off x="0" y="0"/>
              <a:ext cx="1775584" cy="2321544"/>
            </a:xfrm>
            <a:custGeom>
              <a:avLst/>
              <a:gdLst/>
              <a:ahLst/>
              <a:cxnLst/>
              <a:rect r="r" b="b" t="t" l="l"/>
              <a:pathLst>
                <a:path h="2321544" w="1775584">
                  <a:moveTo>
                    <a:pt x="49665" y="0"/>
                  </a:moveTo>
                  <a:lnTo>
                    <a:pt x="1725920" y="0"/>
                  </a:lnTo>
                  <a:cubicBezTo>
                    <a:pt x="1739092" y="0"/>
                    <a:pt x="1751724" y="5232"/>
                    <a:pt x="1761038" y="14546"/>
                  </a:cubicBezTo>
                  <a:cubicBezTo>
                    <a:pt x="1770352" y="23860"/>
                    <a:pt x="1775584" y="36493"/>
                    <a:pt x="1775584" y="49665"/>
                  </a:cubicBezTo>
                  <a:lnTo>
                    <a:pt x="1775584" y="2271880"/>
                  </a:lnTo>
                  <a:cubicBezTo>
                    <a:pt x="1775584" y="2299309"/>
                    <a:pt x="1753349" y="2321544"/>
                    <a:pt x="1725920" y="2321544"/>
                  </a:cubicBezTo>
                  <a:lnTo>
                    <a:pt x="49665" y="2321544"/>
                  </a:lnTo>
                  <a:cubicBezTo>
                    <a:pt x="22236" y="2321544"/>
                    <a:pt x="0" y="2299309"/>
                    <a:pt x="0" y="2271880"/>
                  </a:cubicBezTo>
                  <a:lnTo>
                    <a:pt x="0" y="49665"/>
                  </a:lnTo>
                  <a:cubicBezTo>
                    <a:pt x="0" y="22236"/>
                    <a:pt x="22236" y="0"/>
                    <a:pt x="49665" y="0"/>
                  </a:cubicBezTo>
                  <a:close/>
                </a:path>
              </a:pathLst>
            </a:custGeom>
            <a:solidFill>
              <a:srgbClr val="000000">
                <a:alpha val="0"/>
              </a:srgbClr>
            </a:solidFill>
            <a:ln w="28575" cap="rnd">
              <a:solidFill>
                <a:srgbClr val="655F68"/>
              </a:solidFill>
              <a:prstDash val="dash"/>
              <a:round/>
            </a:ln>
          </p:spPr>
        </p:sp>
        <p:sp>
          <p:nvSpPr>
            <p:cNvPr name="TextBox 66" id="66"/>
            <p:cNvSpPr txBox="true"/>
            <p:nvPr/>
          </p:nvSpPr>
          <p:spPr>
            <a:xfrm>
              <a:off x="0" y="-28575"/>
              <a:ext cx="1775584" cy="2350119"/>
            </a:xfrm>
            <a:prstGeom prst="rect">
              <a:avLst/>
            </a:prstGeom>
          </p:spPr>
          <p:txBody>
            <a:bodyPr anchor="ctr" rtlCol="false" tIns="49554" lIns="49554" bIns="49554" rIns="49554"/>
            <a:lstStyle/>
            <a:p>
              <a:pPr algn="ctr">
                <a:lnSpc>
                  <a:spcPts val="2172"/>
                </a:lnSpc>
              </a:pPr>
            </a:p>
          </p:txBody>
        </p:sp>
      </p:grpSp>
      <p:sp>
        <p:nvSpPr>
          <p:cNvPr name="Freeform 67" id="67"/>
          <p:cNvSpPr/>
          <p:nvPr/>
        </p:nvSpPr>
        <p:spPr>
          <a:xfrm flipH="false" flipV="false" rot="0">
            <a:off x="11567551" y="3826538"/>
            <a:ext cx="978554" cy="871413"/>
          </a:xfrm>
          <a:custGeom>
            <a:avLst/>
            <a:gdLst/>
            <a:ahLst/>
            <a:cxnLst/>
            <a:rect r="r" b="b" t="t" l="l"/>
            <a:pathLst>
              <a:path h="871413" w="978554">
                <a:moveTo>
                  <a:pt x="0" y="0"/>
                </a:moveTo>
                <a:lnTo>
                  <a:pt x="978554" y="0"/>
                </a:lnTo>
                <a:lnTo>
                  <a:pt x="978554" y="871414"/>
                </a:lnTo>
                <a:lnTo>
                  <a:pt x="0" y="871414"/>
                </a:lnTo>
                <a:lnTo>
                  <a:pt x="0" y="0"/>
                </a:lnTo>
                <a:close/>
              </a:path>
            </a:pathLst>
          </a:custGeom>
          <a:blipFill>
            <a:blip r:embed="rId21"/>
            <a:stretch>
              <a:fillRect l="-91830" t="-32216" r="-45844" b="-45604"/>
            </a:stretch>
          </a:blipFill>
        </p:spPr>
      </p:sp>
      <p:sp>
        <p:nvSpPr>
          <p:cNvPr name="AutoShape 68" id="68"/>
          <p:cNvSpPr/>
          <p:nvPr/>
        </p:nvSpPr>
        <p:spPr>
          <a:xfrm>
            <a:off x="10327672" y="4262245"/>
            <a:ext cx="624907" cy="469771"/>
          </a:xfrm>
          <a:prstGeom prst="line">
            <a:avLst/>
          </a:prstGeom>
          <a:ln cap="rnd" w="28575">
            <a:solidFill>
              <a:srgbClr val="ACB8C0"/>
            </a:solidFill>
            <a:prstDash val="solid"/>
            <a:headEnd type="none" len="sm" w="sm"/>
            <a:tailEnd type="arrow" len="sm" w="med"/>
          </a:ln>
        </p:spPr>
      </p:sp>
      <p:grpSp>
        <p:nvGrpSpPr>
          <p:cNvPr name="Group 69" id="69"/>
          <p:cNvGrpSpPr/>
          <p:nvPr/>
        </p:nvGrpSpPr>
        <p:grpSpPr>
          <a:xfrm rot="0">
            <a:off x="10521769" y="4732016"/>
            <a:ext cx="873055" cy="1526713"/>
            <a:chOff x="0" y="0"/>
            <a:chExt cx="397778" cy="695595"/>
          </a:xfrm>
        </p:grpSpPr>
        <p:sp>
          <p:nvSpPr>
            <p:cNvPr name="Freeform 70" id="70"/>
            <p:cNvSpPr/>
            <p:nvPr/>
          </p:nvSpPr>
          <p:spPr>
            <a:xfrm flipH="false" flipV="false" rot="0">
              <a:off x="0" y="0"/>
              <a:ext cx="397778" cy="695595"/>
            </a:xfrm>
            <a:custGeom>
              <a:avLst/>
              <a:gdLst/>
              <a:ahLst/>
              <a:cxnLst/>
              <a:rect r="r" b="b" t="t" l="l"/>
              <a:pathLst>
                <a:path h="695595" w="397778">
                  <a:moveTo>
                    <a:pt x="0" y="0"/>
                  </a:moveTo>
                  <a:lnTo>
                    <a:pt x="397778" y="0"/>
                  </a:lnTo>
                  <a:lnTo>
                    <a:pt x="397778" y="695595"/>
                  </a:lnTo>
                  <a:lnTo>
                    <a:pt x="0" y="695595"/>
                  </a:lnTo>
                  <a:close/>
                </a:path>
              </a:pathLst>
            </a:custGeom>
            <a:solidFill>
              <a:srgbClr val="000000">
                <a:alpha val="0"/>
              </a:srgbClr>
            </a:solidFill>
          </p:spPr>
        </p:sp>
        <p:sp>
          <p:nvSpPr>
            <p:cNvPr name="TextBox 71" id="71"/>
            <p:cNvSpPr txBox="true"/>
            <p:nvPr/>
          </p:nvSpPr>
          <p:spPr>
            <a:xfrm>
              <a:off x="0" y="-28575"/>
              <a:ext cx="397778" cy="724170"/>
            </a:xfrm>
            <a:prstGeom prst="rect">
              <a:avLst/>
            </a:prstGeom>
          </p:spPr>
          <p:txBody>
            <a:bodyPr anchor="ctr" rtlCol="false" tIns="49554" lIns="49554" bIns="49554" rIns="49554"/>
            <a:lstStyle/>
            <a:p>
              <a:pPr algn="ctr">
                <a:lnSpc>
                  <a:spcPts val="2172"/>
                </a:lnSpc>
              </a:pPr>
            </a:p>
          </p:txBody>
        </p:sp>
      </p:grpSp>
      <p:sp>
        <p:nvSpPr>
          <p:cNvPr name="AutoShape 72" id="72"/>
          <p:cNvSpPr/>
          <p:nvPr/>
        </p:nvSpPr>
        <p:spPr>
          <a:xfrm>
            <a:off x="11394825" y="5495373"/>
            <a:ext cx="2220638" cy="0"/>
          </a:xfrm>
          <a:prstGeom prst="line">
            <a:avLst/>
          </a:prstGeom>
          <a:ln cap="rnd" w="28575">
            <a:solidFill>
              <a:srgbClr val="ACB8C0"/>
            </a:solidFill>
            <a:prstDash val="solid"/>
            <a:headEnd type="none" len="sm" w="sm"/>
            <a:tailEnd type="arrow" len="sm" w="med"/>
          </a:ln>
        </p:spPr>
      </p:sp>
      <p:sp>
        <p:nvSpPr>
          <p:cNvPr name="AutoShape 73" id="73"/>
          <p:cNvSpPr/>
          <p:nvPr/>
        </p:nvSpPr>
        <p:spPr>
          <a:xfrm flipV="true">
            <a:off x="14718261" y="4353016"/>
            <a:ext cx="0" cy="660932"/>
          </a:xfrm>
          <a:prstGeom prst="line">
            <a:avLst/>
          </a:prstGeom>
          <a:ln cap="rnd" w="28575">
            <a:solidFill>
              <a:srgbClr val="ACB8C0"/>
            </a:solidFill>
            <a:prstDash val="solid"/>
            <a:headEnd type="arrow" len="sm" w="med"/>
            <a:tailEnd type="arrow" len="sm" w="med"/>
          </a:ln>
        </p:spPr>
      </p:sp>
      <p:sp>
        <p:nvSpPr>
          <p:cNvPr name="AutoShape 74" id="74"/>
          <p:cNvSpPr/>
          <p:nvPr/>
        </p:nvSpPr>
        <p:spPr>
          <a:xfrm flipH="true" flipV="true">
            <a:off x="12546105" y="4262245"/>
            <a:ext cx="1069357" cy="1233128"/>
          </a:xfrm>
          <a:prstGeom prst="line">
            <a:avLst/>
          </a:prstGeom>
          <a:ln cap="rnd" w="28575">
            <a:solidFill>
              <a:srgbClr val="ACB8C0"/>
            </a:solidFill>
            <a:prstDash val="solid"/>
            <a:headEnd type="none" len="sm" w="sm"/>
            <a:tailEnd type="arrow" len="sm" w="med"/>
          </a:ln>
        </p:spPr>
      </p:sp>
      <p:sp>
        <p:nvSpPr>
          <p:cNvPr name="AutoShape 75" id="75"/>
          <p:cNvSpPr/>
          <p:nvPr/>
        </p:nvSpPr>
        <p:spPr>
          <a:xfrm flipV="true">
            <a:off x="11394825" y="4909858"/>
            <a:ext cx="662003" cy="585515"/>
          </a:xfrm>
          <a:prstGeom prst="line">
            <a:avLst/>
          </a:prstGeom>
          <a:ln cap="rnd" w="28575">
            <a:solidFill>
              <a:srgbClr val="ACB8C0"/>
            </a:solidFill>
            <a:prstDash val="solid"/>
            <a:headEnd type="none" len="sm" w="sm"/>
            <a:tailEnd type="arrow" len="sm" w="med"/>
          </a:ln>
        </p:spPr>
      </p:sp>
      <p:sp>
        <p:nvSpPr>
          <p:cNvPr name="Freeform 76" id="76"/>
          <p:cNvSpPr/>
          <p:nvPr/>
        </p:nvSpPr>
        <p:spPr>
          <a:xfrm flipH="false" flipV="false" rot="0">
            <a:off x="13615462" y="5013948"/>
            <a:ext cx="2205597" cy="962849"/>
          </a:xfrm>
          <a:custGeom>
            <a:avLst/>
            <a:gdLst/>
            <a:ahLst/>
            <a:cxnLst/>
            <a:rect r="r" b="b" t="t" l="l"/>
            <a:pathLst>
              <a:path h="962849" w="2205597">
                <a:moveTo>
                  <a:pt x="0" y="0"/>
                </a:moveTo>
                <a:lnTo>
                  <a:pt x="2205597" y="0"/>
                </a:lnTo>
                <a:lnTo>
                  <a:pt x="2205597" y="962849"/>
                </a:lnTo>
                <a:lnTo>
                  <a:pt x="0" y="962849"/>
                </a:lnTo>
                <a:lnTo>
                  <a:pt x="0" y="0"/>
                </a:lnTo>
                <a:close/>
              </a:path>
            </a:pathLst>
          </a:custGeom>
          <a:blipFill>
            <a:blip r:embed="rId22"/>
            <a:stretch>
              <a:fillRect l="-31006" t="-88607" r="-28134" b="-84800"/>
            </a:stretch>
          </a:blipFill>
        </p:spPr>
      </p:sp>
      <p:sp>
        <p:nvSpPr>
          <p:cNvPr name="Freeform 77" id="77"/>
          <p:cNvSpPr/>
          <p:nvPr/>
        </p:nvSpPr>
        <p:spPr>
          <a:xfrm flipH="false" flipV="false" rot="0">
            <a:off x="13564736" y="2558643"/>
            <a:ext cx="2307050" cy="1794373"/>
          </a:xfrm>
          <a:custGeom>
            <a:avLst/>
            <a:gdLst/>
            <a:ahLst/>
            <a:cxnLst/>
            <a:rect r="r" b="b" t="t" l="l"/>
            <a:pathLst>
              <a:path h="1794373" w="2307050">
                <a:moveTo>
                  <a:pt x="0" y="0"/>
                </a:moveTo>
                <a:lnTo>
                  <a:pt x="2307050" y="0"/>
                </a:lnTo>
                <a:lnTo>
                  <a:pt x="2307050" y="1794373"/>
                </a:lnTo>
                <a:lnTo>
                  <a:pt x="0" y="1794373"/>
                </a:lnTo>
                <a:lnTo>
                  <a:pt x="0" y="0"/>
                </a:lnTo>
                <a:close/>
              </a:path>
            </a:pathLst>
          </a:custGeom>
          <a:blipFill>
            <a:blip r:embed="rId23"/>
            <a:stretch>
              <a:fillRect l="0" t="0" r="0" b="0"/>
            </a:stretch>
          </a:blipFill>
        </p:spPr>
      </p:sp>
      <p:sp>
        <p:nvSpPr>
          <p:cNvPr name="TextBox 78" id="78"/>
          <p:cNvSpPr txBox="true"/>
          <p:nvPr/>
        </p:nvSpPr>
        <p:spPr>
          <a:xfrm rot="0">
            <a:off x="9244881" y="5156394"/>
            <a:ext cx="1007437" cy="247305"/>
          </a:xfrm>
          <a:prstGeom prst="rect">
            <a:avLst/>
          </a:prstGeom>
        </p:spPr>
        <p:txBody>
          <a:bodyPr anchor="t" rtlCol="false" tIns="0" lIns="0" bIns="0" rIns="0">
            <a:spAutoFit/>
          </a:bodyPr>
          <a:lstStyle/>
          <a:p>
            <a:pPr algn="ctr">
              <a:lnSpc>
                <a:spcPts val="975"/>
              </a:lnSpc>
            </a:pPr>
            <a:r>
              <a:rPr lang="en-US" sz="975" b="true">
                <a:solidFill>
                  <a:srgbClr val="000000"/>
                </a:solidFill>
                <a:latin typeface="Canva Sans Bold"/>
                <a:ea typeface="Canva Sans Bold"/>
                <a:cs typeface="Canva Sans Bold"/>
                <a:sym typeface="Canva Sans Bold"/>
              </a:rPr>
              <a:t>SECONDARY COIL</a:t>
            </a:r>
          </a:p>
        </p:txBody>
      </p:sp>
      <p:sp>
        <p:nvSpPr>
          <p:cNvPr name="TextBox 79" id="79"/>
          <p:cNvSpPr txBox="true"/>
          <p:nvPr/>
        </p:nvSpPr>
        <p:spPr>
          <a:xfrm rot="0">
            <a:off x="7908161" y="5156394"/>
            <a:ext cx="1103037" cy="247305"/>
          </a:xfrm>
          <a:prstGeom prst="rect">
            <a:avLst/>
          </a:prstGeom>
        </p:spPr>
        <p:txBody>
          <a:bodyPr anchor="t" rtlCol="false" tIns="0" lIns="0" bIns="0" rIns="0">
            <a:spAutoFit/>
          </a:bodyPr>
          <a:lstStyle/>
          <a:p>
            <a:pPr algn="ctr">
              <a:lnSpc>
                <a:spcPts val="975"/>
              </a:lnSpc>
            </a:pPr>
            <a:r>
              <a:rPr lang="en-US" sz="975" b="true">
                <a:solidFill>
                  <a:srgbClr val="000000"/>
                </a:solidFill>
                <a:latin typeface="Canva Sans Bold"/>
                <a:ea typeface="Canva Sans Bold"/>
                <a:cs typeface="Canva Sans Bold"/>
                <a:sym typeface="Canva Sans Bold"/>
              </a:rPr>
              <a:t>TRANSMITTER COILS</a:t>
            </a:r>
          </a:p>
        </p:txBody>
      </p:sp>
      <p:sp>
        <p:nvSpPr>
          <p:cNvPr name="TextBox 80" id="80"/>
          <p:cNvSpPr txBox="true"/>
          <p:nvPr/>
        </p:nvSpPr>
        <p:spPr>
          <a:xfrm rot="0">
            <a:off x="6284980" y="4598842"/>
            <a:ext cx="1326877" cy="126516"/>
          </a:xfrm>
          <a:prstGeom prst="rect">
            <a:avLst/>
          </a:prstGeom>
        </p:spPr>
        <p:txBody>
          <a:bodyPr anchor="t" rtlCol="false" tIns="0" lIns="0" bIns="0" rIns="0">
            <a:spAutoFit/>
          </a:bodyPr>
          <a:lstStyle/>
          <a:p>
            <a:pPr algn="ctr">
              <a:lnSpc>
                <a:spcPts val="975"/>
              </a:lnSpc>
            </a:pPr>
            <a:r>
              <a:rPr lang="en-US" sz="975" b="true">
                <a:solidFill>
                  <a:srgbClr val="000000"/>
                </a:solidFill>
                <a:latin typeface="Canva Sans Bold"/>
                <a:ea typeface="Canva Sans Bold"/>
                <a:cs typeface="Canva Sans Bold"/>
                <a:sym typeface="Canva Sans Bold"/>
              </a:rPr>
              <a:t>RELAY</a:t>
            </a:r>
          </a:p>
        </p:txBody>
      </p:sp>
      <p:sp>
        <p:nvSpPr>
          <p:cNvPr name="TextBox 81" id="81"/>
          <p:cNvSpPr txBox="true"/>
          <p:nvPr/>
        </p:nvSpPr>
        <p:spPr>
          <a:xfrm rot="0">
            <a:off x="3749591" y="2356934"/>
            <a:ext cx="281407" cy="254502"/>
          </a:xfrm>
          <a:prstGeom prst="rect">
            <a:avLst/>
          </a:prstGeom>
        </p:spPr>
        <p:txBody>
          <a:bodyPr anchor="t" rtlCol="false" tIns="0" lIns="0" bIns="0" rIns="0">
            <a:spAutoFit/>
          </a:bodyPr>
          <a:lstStyle/>
          <a:p>
            <a:pPr algn="ctr">
              <a:lnSpc>
                <a:spcPts val="2119"/>
              </a:lnSpc>
            </a:pPr>
            <a:r>
              <a:rPr lang="en-US" sz="1513" b="true">
                <a:solidFill>
                  <a:srgbClr val="000000"/>
                </a:solidFill>
                <a:latin typeface="Canva Sans Bold"/>
                <a:ea typeface="Canva Sans Bold"/>
                <a:cs typeface="Canva Sans Bold"/>
                <a:sym typeface="Canva Sans Bold"/>
              </a:rPr>
              <a:t>DC</a:t>
            </a:r>
          </a:p>
        </p:txBody>
      </p:sp>
      <p:sp>
        <p:nvSpPr>
          <p:cNvPr name="TextBox 82" id="82"/>
          <p:cNvSpPr txBox="true"/>
          <p:nvPr/>
        </p:nvSpPr>
        <p:spPr>
          <a:xfrm rot="0">
            <a:off x="5681528" y="2356934"/>
            <a:ext cx="787438" cy="254502"/>
          </a:xfrm>
          <a:prstGeom prst="rect">
            <a:avLst/>
          </a:prstGeom>
        </p:spPr>
        <p:txBody>
          <a:bodyPr anchor="t" rtlCol="false" tIns="0" lIns="0" bIns="0" rIns="0">
            <a:spAutoFit/>
          </a:bodyPr>
          <a:lstStyle/>
          <a:p>
            <a:pPr algn="ctr">
              <a:lnSpc>
                <a:spcPts val="2119"/>
              </a:lnSpc>
            </a:pPr>
            <a:r>
              <a:rPr lang="en-US" sz="1513" b="true">
                <a:solidFill>
                  <a:srgbClr val="000000"/>
                </a:solidFill>
                <a:latin typeface="Canva Sans Bold"/>
                <a:ea typeface="Canva Sans Bold"/>
                <a:cs typeface="Canva Sans Bold"/>
                <a:sym typeface="Canva Sans Bold"/>
              </a:rPr>
              <a:t>MOSFET</a:t>
            </a:r>
          </a:p>
        </p:txBody>
      </p:sp>
      <p:sp>
        <p:nvSpPr>
          <p:cNvPr name="TextBox 83" id="83"/>
          <p:cNvSpPr txBox="true"/>
          <p:nvPr/>
        </p:nvSpPr>
        <p:spPr>
          <a:xfrm rot="0">
            <a:off x="4926552" y="6461021"/>
            <a:ext cx="826939" cy="403564"/>
          </a:xfrm>
          <a:prstGeom prst="rect">
            <a:avLst/>
          </a:prstGeom>
        </p:spPr>
        <p:txBody>
          <a:bodyPr anchor="t" rtlCol="false" tIns="0" lIns="0" bIns="0" rIns="0">
            <a:spAutoFit/>
          </a:bodyPr>
          <a:lstStyle/>
          <a:p>
            <a:pPr algn="ctr">
              <a:lnSpc>
                <a:spcPts val="3414"/>
              </a:lnSpc>
            </a:pPr>
            <a:r>
              <a:rPr lang="en-US" sz="2438" b="true">
                <a:solidFill>
                  <a:srgbClr val="000000"/>
                </a:solidFill>
                <a:latin typeface="Canva Sans Bold"/>
                <a:ea typeface="Canva Sans Bold"/>
                <a:cs typeface="Canva Sans Bold"/>
                <a:sym typeface="Canva Sans Bold"/>
              </a:rPr>
              <a:t>LANE</a:t>
            </a:r>
          </a:p>
        </p:txBody>
      </p:sp>
      <p:sp>
        <p:nvSpPr>
          <p:cNvPr name="TextBox 84" id="84"/>
          <p:cNvSpPr txBox="true"/>
          <p:nvPr/>
        </p:nvSpPr>
        <p:spPr>
          <a:xfrm rot="0">
            <a:off x="10404070" y="6346466"/>
            <a:ext cx="1331001" cy="403564"/>
          </a:xfrm>
          <a:prstGeom prst="rect">
            <a:avLst/>
          </a:prstGeom>
        </p:spPr>
        <p:txBody>
          <a:bodyPr anchor="t" rtlCol="false" tIns="0" lIns="0" bIns="0" rIns="0">
            <a:spAutoFit/>
          </a:bodyPr>
          <a:lstStyle/>
          <a:p>
            <a:pPr algn="ctr">
              <a:lnSpc>
                <a:spcPts val="3414"/>
              </a:lnSpc>
            </a:pPr>
            <a:r>
              <a:rPr lang="en-US" sz="2438" b="true">
                <a:solidFill>
                  <a:srgbClr val="000000"/>
                </a:solidFill>
                <a:latin typeface="Canva Sans Bold"/>
                <a:ea typeface="Canva Sans Bold"/>
                <a:cs typeface="Canva Sans Bold"/>
                <a:sym typeface="Canva Sans Bold"/>
              </a:rPr>
              <a:t>VEHICLE</a:t>
            </a:r>
          </a:p>
        </p:txBody>
      </p:sp>
      <p:sp>
        <p:nvSpPr>
          <p:cNvPr name="TextBox 85" id="85"/>
          <p:cNvSpPr txBox="true"/>
          <p:nvPr/>
        </p:nvSpPr>
        <p:spPr>
          <a:xfrm rot="0">
            <a:off x="4400138" y="6132213"/>
            <a:ext cx="1326877" cy="126516"/>
          </a:xfrm>
          <a:prstGeom prst="rect">
            <a:avLst/>
          </a:prstGeom>
        </p:spPr>
        <p:txBody>
          <a:bodyPr anchor="t" rtlCol="false" tIns="0" lIns="0" bIns="0" rIns="0">
            <a:spAutoFit/>
          </a:bodyPr>
          <a:lstStyle/>
          <a:p>
            <a:pPr algn="ctr">
              <a:lnSpc>
                <a:spcPts val="975"/>
              </a:lnSpc>
            </a:pPr>
            <a:r>
              <a:rPr lang="en-US" sz="975" b="true">
                <a:solidFill>
                  <a:srgbClr val="000000"/>
                </a:solidFill>
                <a:latin typeface="Canva Sans Bold"/>
                <a:ea typeface="Canva Sans Bold"/>
                <a:cs typeface="Canva Sans Bold"/>
                <a:sym typeface="Canva Sans Bold"/>
              </a:rPr>
              <a:t>ARDUINO</a:t>
            </a:r>
          </a:p>
        </p:txBody>
      </p:sp>
      <p:sp>
        <p:nvSpPr>
          <p:cNvPr name="TextBox 86" id="86"/>
          <p:cNvSpPr txBox="true"/>
          <p:nvPr/>
        </p:nvSpPr>
        <p:spPr>
          <a:xfrm rot="0">
            <a:off x="6250174" y="6169379"/>
            <a:ext cx="1326877" cy="126516"/>
          </a:xfrm>
          <a:prstGeom prst="rect">
            <a:avLst/>
          </a:prstGeom>
        </p:spPr>
        <p:txBody>
          <a:bodyPr anchor="t" rtlCol="false" tIns="0" lIns="0" bIns="0" rIns="0">
            <a:spAutoFit/>
          </a:bodyPr>
          <a:lstStyle/>
          <a:p>
            <a:pPr algn="ctr">
              <a:lnSpc>
                <a:spcPts val="975"/>
              </a:lnSpc>
            </a:pPr>
            <a:r>
              <a:rPr lang="en-US" sz="975">
                <a:solidFill>
                  <a:srgbClr val="000000"/>
                </a:solidFill>
                <a:latin typeface="Canva Sans"/>
                <a:ea typeface="Canva Sans"/>
                <a:cs typeface="Canva Sans"/>
                <a:sym typeface="Canva Sans"/>
              </a:rPr>
              <a:t>IR SENSOR</a:t>
            </a:r>
          </a:p>
        </p:txBody>
      </p:sp>
      <p:sp>
        <p:nvSpPr>
          <p:cNvPr name="TextBox 87" id="87"/>
          <p:cNvSpPr txBox="true"/>
          <p:nvPr/>
        </p:nvSpPr>
        <p:spPr>
          <a:xfrm rot="0">
            <a:off x="10620860" y="3283391"/>
            <a:ext cx="1326877" cy="126516"/>
          </a:xfrm>
          <a:prstGeom prst="rect">
            <a:avLst/>
          </a:prstGeom>
        </p:spPr>
        <p:txBody>
          <a:bodyPr anchor="t" rtlCol="false" tIns="0" lIns="0" bIns="0" rIns="0">
            <a:spAutoFit/>
          </a:bodyPr>
          <a:lstStyle/>
          <a:p>
            <a:pPr algn="ctr">
              <a:lnSpc>
                <a:spcPts val="975"/>
              </a:lnSpc>
            </a:pPr>
            <a:r>
              <a:rPr lang="en-US" sz="975" b="true">
                <a:solidFill>
                  <a:srgbClr val="000000"/>
                </a:solidFill>
                <a:latin typeface="Canva Sans Bold"/>
                <a:ea typeface="Canva Sans Bold"/>
                <a:cs typeface="Canva Sans Bold"/>
                <a:sym typeface="Canva Sans Bold"/>
              </a:rPr>
              <a:t>BATTERY</a:t>
            </a:r>
          </a:p>
        </p:txBody>
      </p:sp>
      <p:sp>
        <p:nvSpPr>
          <p:cNvPr name="TextBox 88" id="88"/>
          <p:cNvSpPr txBox="true"/>
          <p:nvPr/>
        </p:nvSpPr>
        <p:spPr>
          <a:xfrm rot="0">
            <a:off x="14121624" y="6363450"/>
            <a:ext cx="1193274" cy="403564"/>
          </a:xfrm>
          <a:prstGeom prst="rect">
            <a:avLst/>
          </a:prstGeom>
        </p:spPr>
        <p:txBody>
          <a:bodyPr anchor="t" rtlCol="false" tIns="0" lIns="0" bIns="0" rIns="0">
            <a:spAutoFit/>
          </a:bodyPr>
          <a:lstStyle/>
          <a:p>
            <a:pPr algn="ctr">
              <a:lnSpc>
                <a:spcPts val="3414"/>
              </a:lnSpc>
            </a:pPr>
            <a:r>
              <a:rPr lang="en-US" sz="2438" b="true">
                <a:solidFill>
                  <a:srgbClr val="000000"/>
                </a:solidFill>
                <a:latin typeface="Canva Sans Bold"/>
                <a:ea typeface="Canva Sans Bold"/>
                <a:cs typeface="Canva Sans Bold"/>
                <a:sym typeface="Canva Sans Bold"/>
              </a:rPr>
              <a:t>SERVER</a:t>
            </a:r>
          </a:p>
        </p:txBody>
      </p:sp>
      <p:sp>
        <p:nvSpPr>
          <p:cNvPr name="TextBox 89" id="89"/>
          <p:cNvSpPr txBox="true"/>
          <p:nvPr/>
        </p:nvSpPr>
        <p:spPr>
          <a:xfrm rot="0">
            <a:off x="10424501" y="6082659"/>
            <a:ext cx="1007437" cy="126516"/>
          </a:xfrm>
          <a:prstGeom prst="rect">
            <a:avLst/>
          </a:prstGeom>
        </p:spPr>
        <p:txBody>
          <a:bodyPr anchor="t" rtlCol="false" tIns="0" lIns="0" bIns="0" rIns="0">
            <a:spAutoFit/>
          </a:bodyPr>
          <a:lstStyle/>
          <a:p>
            <a:pPr algn="ctr">
              <a:lnSpc>
                <a:spcPts val="975"/>
              </a:lnSpc>
            </a:pPr>
            <a:r>
              <a:rPr lang="en-US" sz="975" b="true">
                <a:solidFill>
                  <a:srgbClr val="000000"/>
                </a:solidFill>
                <a:latin typeface="Canva Sans Bold"/>
                <a:ea typeface="Canva Sans Bold"/>
                <a:cs typeface="Canva Sans Bold"/>
                <a:sym typeface="Canva Sans Bold"/>
              </a:rPr>
              <a:t>ESP32</a:t>
            </a:r>
          </a:p>
        </p:txBody>
      </p:sp>
      <p:sp>
        <p:nvSpPr>
          <p:cNvPr name="TextBox 90" id="90"/>
          <p:cNvSpPr txBox="true"/>
          <p:nvPr/>
        </p:nvSpPr>
        <p:spPr>
          <a:xfrm rot="0">
            <a:off x="11553110" y="4783342"/>
            <a:ext cx="1007437" cy="126516"/>
          </a:xfrm>
          <a:prstGeom prst="rect">
            <a:avLst/>
          </a:prstGeom>
        </p:spPr>
        <p:txBody>
          <a:bodyPr anchor="t" rtlCol="false" tIns="0" lIns="0" bIns="0" rIns="0">
            <a:spAutoFit/>
          </a:bodyPr>
          <a:lstStyle/>
          <a:p>
            <a:pPr algn="ctr">
              <a:lnSpc>
                <a:spcPts val="975"/>
              </a:lnSpc>
            </a:pPr>
            <a:r>
              <a:rPr lang="en-US" sz="975" b="true">
                <a:solidFill>
                  <a:srgbClr val="000000"/>
                </a:solidFill>
                <a:latin typeface="Canva Sans Bold"/>
                <a:ea typeface="Canva Sans Bold"/>
                <a:cs typeface="Canva Sans Bold"/>
                <a:sym typeface="Canva Sans Bold"/>
              </a:rPr>
              <a:t>CAR DISPLAY</a:t>
            </a:r>
          </a:p>
        </p:txBody>
      </p:sp>
    </p:spTree>
  </p:cSld>
  <p:clrMapOvr>
    <a:masterClrMapping/>
  </p:clrMapOvr>
  <p:transition spd="slow">
    <p:push dir="l"/>
  </p:transition>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7068800" cy="1600200"/>
            <a:chOff x="0" y="0"/>
            <a:chExt cx="22758400" cy="2133600"/>
          </a:xfrm>
        </p:grpSpPr>
        <p:sp>
          <p:nvSpPr>
            <p:cNvPr name="Freeform 3" id="3"/>
            <p:cNvSpPr/>
            <p:nvPr/>
          </p:nvSpPr>
          <p:spPr>
            <a:xfrm flipH="false" flipV="false" rot="0">
              <a:off x="0" y="0"/>
              <a:ext cx="22757764" cy="2132838"/>
            </a:xfrm>
            <a:custGeom>
              <a:avLst/>
              <a:gdLst/>
              <a:ahLst/>
              <a:cxnLst/>
              <a:rect r="r" b="b" t="t" l="l"/>
              <a:pathLst>
                <a:path h="2132838" w="22757764">
                  <a:moveTo>
                    <a:pt x="0" y="2132838"/>
                  </a:moveTo>
                  <a:lnTo>
                    <a:pt x="22757764" y="2132838"/>
                  </a:lnTo>
                  <a:lnTo>
                    <a:pt x="22757764" y="0"/>
                  </a:lnTo>
                  <a:lnTo>
                    <a:pt x="0" y="0"/>
                  </a:lnTo>
                  <a:lnTo>
                    <a:pt x="0" y="2132838"/>
                  </a:lnTo>
                  <a:close/>
                </a:path>
              </a:pathLst>
            </a:custGeom>
            <a:solidFill>
              <a:srgbClr val="1D24AD"/>
            </a:solidFill>
          </p:spPr>
        </p:sp>
      </p:grpSp>
      <p:grpSp>
        <p:nvGrpSpPr>
          <p:cNvPr name="Group 4" id="4"/>
          <p:cNvGrpSpPr/>
          <p:nvPr/>
        </p:nvGrpSpPr>
        <p:grpSpPr>
          <a:xfrm rot="0">
            <a:off x="17068800" y="0"/>
            <a:ext cx="1219200" cy="1600200"/>
            <a:chOff x="0" y="0"/>
            <a:chExt cx="1625600" cy="2133600"/>
          </a:xfrm>
        </p:grpSpPr>
        <p:sp>
          <p:nvSpPr>
            <p:cNvPr name="Freeform 5" id="5"/>
            <p:cNvSpPr/>
            <p:nvPr/>
          </p:nvSpPr>
          <p:spPr>
            <a:xfrm flipH="false" flipV="false" rot="0">
              <a:off x="0" y="0"/>
              <a:ext cx="1624584" cy="2132838"/>
            </a:xfrm>
            <a:custGeom>
              <a:avLst/>
              <a:gdLst/>
              <a:ahLst/>
              <a:cxnLst/>
              <a:rect r="r" b="b" t="t" l="l"/>
              <a:pathLst>
                <a:path h="2132838" w="1624584">
                  <a:moveTo>
                    <a:pt x="1624584" y="0"/>
                  </a:moveTo>
                  <a:lnTo>
                    <a:pt x="0" y="0"/>
                  </a:lnTo>
                  <a:lnTo>
                    <a:pt x="0" y="2132838"/>
                  </a:lnTo>
                  <a:lnTo>
                    <a:pt x="1624584" y="2132838"/>
                  </a:lnTo>
                  <a:lnTo>
                    <a:pt x="1624584" y="0"/>
                  </a:lnTo>
                  <a:close/>
                </a:path>
              </a:pathLst>
            </a:custGeom>
            <a:solidFill>
              <a:srgbClr val="E99213"/>
            </a:solidFill>
          </p:spPr>
        </p:sp>
      </p:grpSp>
      <p:grpSp>
        <p:nvGrpSpPr>
          <p:cNvPr name="Group 6" id="6"/>
          <p:cNvGrpSpPr/>
          <p:nvPr/>
        </p:nvGrpSpPr>
        <p:grpSpPr>
          <a:xfrm rot="0">
            <a:off x="17049631" y="-19169"/>
            <a:ext cx="1257538" cy="1638538"/>
            <a:chOff x="0" y="0"/>
            <a:chExt cx="1676718" cy="2184718"/>
          </a:xfrm>
        </p:grpSpPr>
        <p:sp>
          <p:nvSpPr>
            <p:cNvPr name="Freeform 7" id="7"/>
            <p:cNvSpPr/>
            <p:nvPr/>
          </p:nvSpPr>
          <p:spPr>
            <a:xfrm flipH="false" flipV="false" rot="0">
              <a:off x="0" y="0"/>
              <a:ext cx="1675638" cy="2183892"/>
            </a:xfrm>
            <a:custGeom>
              <a:avLst/>
              <a:gdLst/>
              <a:ahLst/>
              <a:cxnLst/>
              <a:rect r="r" b="b" t="t" l="l"/>
              <a:pathLst>
                <a:path h="2183892" w="1675638">
                  <a:moveTo>
                    <a:pt x="25527" y="0"/>
                  </a:moveTo>
                  <a:lnTo>
                    <a:pt x="1650111" y="0"/>
                  </a:lnTo>
                  <a:cubicBezTo>
                    <a:pt x="1664208" y="0"/>
                    <a:pt x="1675638" y="11430"/>
                    <a:pt x="1675638" y="25527"/>
                  </a:cubicBezTo>
                  <a:lnTo>
                    <a:pt x="1675638" y="2158365"/>
                  </a:lnTo>
                  <a:cubicBezTo>
                    <a:pt x="1675638" y="2172462"/>
                    <a:pt x="1664208" y="2183892"/>
                    <a:pt x="1650111" y="2183892"/>
                  </a:cubicBezTo>
                  <a:lnTo>
                    <a:pt x="25527" y="2183892"/>
                  </a:lnTo>
                  <a:cubicBezTo>
                    <a:pt x="11430" y="2183892"/>
                    <a:pt x="0" y="2172462"/>
                    <a:pt x="0" y="2158365"/>
                  </a:cubicBezTo>
                  <a:lnTo>
                    <a:pt x="0" y="25527"/>
                  </a:lnTo>
                  <a:cubicBezTo>
                    <a:pt x="0" y="11430"/>
                    <a:pt x="11430" y="0"/>
                    <a:pt x="25527" y="0"/>
                  </a:cubicBezTo>
                  <a:moveTo>
                    <a:pt x="25527" y="51181"/>
                  </a:moveTo>
                  <a:lnTo>
                    <a:pt x="25527" y="25527"/>
                  </a:lnTo>
                  <a:lnTo>
                    <a:pt x="51181" y="25527"/>
                  </a:lnTo>
                  <a:lnTo>
                    <a:pt x="51181" y="2158365"/>
                  </a:lnTo>
                  <a:lnTo>
                    <a:pt x="25527" y="2158365"/>
                  </a:lnTo>
                  <a:lnTo>
                    <a:pt x="25527" y="2132838"/>
                  </a:lnTo>
                  <a:lnTo>
                    <a:pt x="1650111" y="2132838"/>
                  </a:lnTo>
                  <a:lnTo>
                    <a:pt x="1650111" y="2158365"/>
                  </a:lnTo>
                  <a:lnTo>
                    <a:pt x="1624584" y="2158365"/>
                  </a:lnTo>
                  <a:lnTo>
                    <a:pt x="1624584" y="25527"/>
                  </a:lnTo>
                  <a:lnTo>
                    <a:pt x="1650111" y="25527"/>
                  </a:lnTo>
                  <a:lnTo>
                    <a:pt x="1650111" y="51181"/>
                  </a:lnTo>
                  <a:lnTo>
                    <a:pt x="25527" y="51181"/>
                  </a:lnTo>
                  <a:close/>
                </a:path>
              </a:pathLst>
            </a:custGeom>
            <a:solidFill>
              <a:srgbClr val="E99213"/>
            </a:solidFill>
          </p:spPr>
        </p:sp>
      </p:grpSp>
      <p:grpSp>
        <p:nvGrpSpPr>
          <p:cNvPr name="Group 8" id="8"/>
          <p:cNvGrpSpPr/>
          <p:nvPr/>
        </p:nvGrpSpPr>
        <p:grpSpPr>
          <a:xfrm rot="0">
            <a:off x="0" y="9944100"/>
            <a:ext cx="14325600" cy="142875"/>
            <a:chOff x="0" y="0"/>
            <a:chExt cx="19100800" cy="190500"/>
          </a:xfrm>
        </p:grpSpPr>
        <p:sp>
          <p:nvSpPr>
            <p:cNvPr name="Freeform 9" id="9"/>
            <p:cNvSpPr/>
            <p:nvPr/>
          </p:nvSpPr>
          <p:spPr>
            <a:xfrm flipH="false" flipV="false" rot="0">
              <a:off x="0" y="0"/>
              <a:ext cx="19100419" cy="189484"/>
            </a:xfrm>
            <a:custGeom>
              <a:avLst/>
              <a:gdLst/>
              <a:ahLst/>
              <a:cxnLst/>
              <a:rect r="r" b="b" t="t" l="l"/>
              <a:pathLst>
                <a:path h="189484" w="19100419">
                  <a:moveTo>
                    <a:pt x="19100419" y="0"/>
                  </a:moveTo>
                  <a:lnTo>
                    <a:pt x="0" y="0"/>
                  </a:lnTo>
                  <a:lnTo>
                    <a:pt x="0" y="189484"/>
                  </a:lnTo>
                  <a:lnTo>
                    <a:pt x="19100419" y="189484"/>
                  </a:lnTo>
                  <a:lnTo>
                    <a:pt x="19100419" y="0"/>
                  </a:lnTo>
                  <a:close/>
                </a:path>
              </a:pathLst>
            </a:custGeom>
            <a:solidFill>
              <a:srgbClr val="E99213"/>
            </a:solidFill>
          </p:spPr>
        </p:sp>
      </p:grpSp>
      <p:grpSp>
        <p:nvGrpSpPr>
          <p:cNvPr name="Group 10" id="10"/>
          <p:cNvGrpSpPr/>
          <p:nvPr/>
        </p:nvGrpSpPr>
        <p:grpSpPr>
          <a:xfrm rot="0">
            <a:off x="0" y="9715500"/>
            <a:ext cx="14325600" cy="142875"/>
            <a:chOff x="0" y="0"/>
            <a:chExt cx="19100800" cy="190500"/>
          </a:xfrm>
        </p:grpSpPr>
        <p:sp>
          <p:nvSpPr>
            <p:cNvPr name="Freeform 11" id="11"/>
            <p:cNvSpPr/>
            <p:nvPr/>
          </p:nvSpPr>
          <p:spPr>
            <a:xfrm flipH="false" flipV="false" rot="0">
              <a:off x="0" y="0"/>
              <a:ext cx="19100419" cy="189484"/>
            </a:xfrm>
            <a:custGeom>
              <a:avLst/>
              <a:gdLst/>
              <a:ahLst/>
              <a:cxnLst/>
              <a:rect r="r" b="b" t="t" l="l"/>
              <a:pathLst>
                <a:path h="189484" w="19100419">
                  <a:moveTo>
                    <a:pt x="19100419" y="0"/>
                  </a:moveTo>
                  <a:lnTo>
                    <a:pt x="0" y="0"/>
                  </a:lnTo>
                  <a:lnTo>
                    <a:pt x="0" y="189484"/>
                  </a:lnTo>
                  <a:lnTo>
                    <a:pt x="19100419" y="189484"/>
                  </a:lnTo>
                  <a:lnTo>
                    <a:pt x="19100419" y="0"/>
                  </a:lnTo>
                  <a:close/>
                </a:path>
              </a:pathLst>
            </a:custGeom>
            <a:solidFill>
              <a:srgbClr val="1D24AD"/>
            </a:solidFill>
          </p:spPr>
        </p:sp>
      </p:grpSp>
      <p:grpSp>
        <p:nvGrpSpPr>
          <p:cNvPr name="Group 12" id="12"/>
          <p:cNvGrpSpPr/>
          <p:nvPr/>
        </p:nvGrpSpPr>
        <p:grpSpPr>
          <a:xfrm rot="0">
            <a:off x="16459200" y="9944100"/>
            <a:ext cx="1828800" cy="114300"/>
            <a:chOff x="0" y="0"/>
            <a:chExt cx="2438400" cy="152400"/>
          </a:xfrm>
        </p:grpSpPr>
        <p:sp>
          <p:nvSpPr>
            <p:cNvPr name="Freeform 13" id="13"/>
            <p:cNvSpPr/>
            <p:nvPr/>
          </p:nvSpPr>
          <p:spPr>
            <a:xfrm flipH="false" flipV="false" rot="0">
              <a:off x="0" y="0"/>
              <a:ext cx="2437638" cy="151384"/>
            </a:xfrm>
            <a:custGeom>
              <a:avLst/>
              <a:gdLst/>
              <a:ahLst/>
              <a:cxnLst/>
              <a:rect r="r" b="b" t="t" l="l"/>
              <a:pathLst>
                <a:path h="151384" w="2437638">
                  <a:moveTo>
                    <a:pt x="2437638" y="0"/>
                  </a:moveTo>
                  <a:lnTo>
                    <a:pt x="0" y="0"/>
                  </a:lnTo>
                  <a:lnTo>
                    <a:pt x="0" y="151384"/>
                  </a:lnTo>
                  <a:lnTo>
                    <a:pt x="2437638" y="151384"/>
                  </a:lnTo>
                  <a:lnTo>
                    <a:pt x="2437638" y="0"/>
                  </a:lnTo>
                  <a:close/>
                </a:path>
              </a:pathLst>
            </a:custGeom>
            <a:solidFill>
              <a:srgbClr val="E99213"/>
            </a:solidFill>
          </p:spPr>
        </p:sp>
      </p:grpSp>
      <p:grpSp>
        <p:nvGrpSpPr>
          <p:cNvPr name="Group 14" id="14"/>
          <p:cNvGrpSpPr/>
          <p:nvPr/>
        </p:nvGrpSpPr>
        <p:grpSpPr>
          <a:xfrm rot="0">
            <a:off x="16459200" y="9715500"/>
            <a:ext cx="1828800" cy="114300"/>
            <a:chOff x="0" y="0"/>
            <a:chExt cx="2438400" cy="152400"/>
          </a:xfrm>
        </p:grpSpPr>
        <p:sp>
          <p:nvSpPr>
            <p:cNvPr name="Freeform 15" id="15"/>
            <p:cNvSpPr/>
            <p:nvPr/>
          </p:nvSpPr>
          <p:spPr>
            <a:xfrm flipH="false" flipV="false" rot="0">
              <a:off x="0" y="0"/>
              <a:ext cx="2437638" cy="151384"/>
            </a:xfrm>
            <a:custGeom>
              <a:avLst/>
              <a:gdLst/>
              <a:ahLst/>
              <a:cxnLst/>
              <a:rect r="r" b="b" t="t" l="l"/>
              <a:pathLst>
                <a:path h="151384" w="2437638">
                  <a:moveTo>
                    <a:pt x="2437638" y="0"/>
                  </a:moveTo>
                  <a:lnTo>
                    <a:pt x="0" y="0"/>
                  </a:lnTo>
                  <a:lnTo>
                    <a:pt x="0" y="151384"/>
                  </a:lnTo>
                  <a:lnTo>
                    <a:pt x="2437638" y="151384"/>
                  </a:lnTo>
                  <a:lnTo>
                    <a:pt x="2437638" y="0"/>
                  </a:lnTo>
                  <a:close/>
                </a:path>
              </a:pathLst>
            </a:custGeom>
            <a:solidFill>
              <a:srgbClr val="1D24AD"/>
            </a:solidFill>
          </p:spPr>
        </p:sp>
      </p:grpSp>
      <p:grpSp>
        <p:nvGrpSpPr>
          <p:cNvPr name="Group 16" id="16"/>
          <p:cNvGrpSpPr>
            <a:grpSpLocks noChangeAspect="true"/>
          </p:cNvGrpSpPr>
          <p:nvPr/>
        </p:nvGrpSpPr>
        <p:grpSpPr>
          <a:xfrm rot="0">
            <a:off x="14414500" y="9644064"/>
            <a:ext cx="1892299" cy="528638"/>
            <a:chOff x="0" y="0"/>
            <a:chExt cx="2523066" cy="704850"/>
          </a:xfrm>
        </p:grpSpPr>
        <p:sp>
          <p:nvSpPr>
            <p:cNvPr name="Freeform 17" id="17"/>
            <p:cNvSpPr/>
            <p:nvPr/>
          </p:nvSpPr>
          <p:spPr>
            <a:xfrm flipH="false" flipV="false" rot="0">
              <a:off x="0" y="0"/>
              <a:ext cx="2523109" cy="704850"/>
            </a:xfrm>
            <a:custGeom>
              <a:avLst/>
              <a:gdLst/>
              <a:ahLst/>
              <a:cxnLst/>
              <a:rect r="r" b="b" t="t" l="l"/>
              <a:pathLst>
                <a:path h="704850" w="2523109">
                  <a:moveTo>
                    <a:pt x="0" y="0"/>
                  </a:moveTo>
                  <a:lnTo>
                    <a:pt x="2523109" y="0"/>
                  </a:lnTo>
                  <a:lnTo>
                    <a:pt x="2523109" y="704850"/>
                  </a:lnTo>
                  <a:lnTo>
                    <a:pt x="0" y="704850"/>
                  </a:lnTo>
                  <a:lnTo>
                    <a:pt x="0" y="0"/>
                  </a:lnTo>
                  <a:close/>
                </a:path>
              </a:pathLst>
            </a:custGeom>
            <a:blipFill>
              <a:blip r:embed="rId2"/>
              <a:stretch>
                <a:fillRect l="0" t="-17417" r="0" b="-17966"/>
              </a:stretch>
            </a:blipFill>
          </p:spPr>
        </p:sp>
      </p:grpSp>
      <p:grpSp>
        <p:nvGrpSpPr>
          <p:cNvPr name="Group 18" id="18"/>
          <p:cNvGrpSpPr/>
          <p:nvPr/>
        </p:nvGrpSpPr>
        <p:grpSpPr>
          <a:xfrm rot="0">
            <a:off x="1028700" y="1786993"/>
            <a:ext cx="10717247" cy="7741714"/>
            <a:chOff x="0" y="0"/>
            <a:chExt cx="14289663" cy="10322285"/>
          </a:xfrm>
        </p:grpSpPr>
        <p:sp>
          <p:nvSpPr>
            <p:cNvPr name="Freeform 19" id="19"/>
            <p:cNvSpPr/>
            <p:nvPr/>
          </p:nvSpPr>
          <p:spPr>
            <a:xfrm flipH="false" flipV="false" rot="0">
              <a:off x="0" y="0"/>
              <a:ext cx="14289663" cy="8037935"/>
            </a:xfrm>
            <a:custGeom>
              <a:avLst/>
              <a:gdLst/>
              <a:ahLst/>
              <a:cxnLst/>
              <a:rect r="r" b="b" t="t" l="l"/>
              <a:pathLst>
                <a:path h="8037935" w="14289663">
                  <a:moveTo>
                    <a:pt x="0" y="0"/>
                  </a:moveTo>
                  <a:lnTo>
                    <a:pt x="14289663" y="0"/>
                  </a:lnTo>
                  <a:lnTo>
                    <a:pt x="14289663" y="8037935"/>
                  </a:lnTo>
                  <a:lnTo>
                    <a:pt x="0" y="8037935"/>
                  </a:lnTo>
                  <a:lnTo>
                    <a:pt x="0" y="0"/>
                  </a:lnTo>
                  <a:close/>
                </a:path>
              </a:pathLst>
            </a:custGeom>
            <a:blipFill>
              <a:blip r:embed="rId3"/>
              <a:stretch>
                <a:fillRect l="0" t="0" r="0" b="0"/>
              </a:stretch>
            </a:blipFill>
          </p:spPr>
        </p:sp>
        <p:sp>
          <p:nvSpPr>
            <p:cNvPr name="Freeform 20" id="20"/>
            <p:cNvSpPr/>
            <p:nvPr/>
          </p:nvSpPr>
          <p:spPr>
            <a:xfrm flipH="false" flipV="false" rot="0">
              <a:off x="0" y="2284350"/>
              <a:ext cx="14289663" cy="8037935"/>
            </a:xfrm>
            <a:custGeom>
              <a:avLst/>
              <a:gdLst/>
              <a:ahLst/>
              <a:cxnLst/>
              <a:rect r="r" b="b" t="t" l="l"/>
              <a:pathLst>
                <a:path h="8037935" w="14289663">
                  <a:moveTo>
                    <a:pt x="0" y="0"/>
                  </a:moveTo>
                  <a:lnTo>
                    <a:pt x="14289663" y="0"/>
                  </a:lnTo>
                  <a:lnTo>
                    <a:pt x="14289663" y="8037935"/>
                  </a:lnTo>
                  <a:lnTo>
                    <a:pt x="0" y="8037935"/>
                  </a:lnTo>
                  <a:lnTo>
                    <a:pt x="0" y="0"/>
                  </a:lnTo>
                  <a:close/>
                </a:path>
              </a:pathLst>
            </a:custGeom>
            <a:blipFill>
              <a:blip r:embed="rId4"/>
              <a:stretch>
                <a:fillRect l="0" t="0" r="0" b="0"/>
              </a:stretch>
            </a:blipFill>
          </p:spPr>
        </p:sp>
      </p:grpSp>
      <p:sp>
        <p:nvSpPr>
          <p:cNvPr name="TextBox 21" id="21"/>
          <p:cNvSpPr txBox="true"/>
          <p:nvPr/>
        </p:nvSpPr>
        <p:spPr>
          <a:xfrm rot="0">
            <a:off x="2400300" y="260352"/>
            <a:ext cx="12687300" cy="819150"/>
          </a:xfrm>
          <a:prstGeom prst="rect">
            <a:avLst/>
          </a:prstGeom>
        </p:spPr>
        <p:txBody>
          <a:bodyPr anchor="t" rtlCol="false" tIns="0" lIns="0" bIns="0" rIns="0">
            <a:spAutoFit/>
          </a:bodyPr>
          <a:lstStyle/>
          <a:p>
            <a:pPr algn="ctr">
              <a:lnSpc>
                <a:spcPts val="5759"/>
              </a:lnSpc>
            </a:pPr>
            <a:r>
              <a:rPr lang="en-US" b="true" sz="4800" spc="-7">
                <a:solidFill>
                  <a:srgbClr val="FFFFFF"/>
                </a:solidFill>
                <a:latin typeface="Times New Roman MT Bold"/>
                <a:ea typeface="Times New Roman MT Bold"/>
                <a:cs typeface="Times New Roman MT Bold"/>
                <a:sym typeface="Times New Roman MT Bold"/>
              </a:rPr>
              <a:t>User Dashboard</a:t>
            </a:r>
          </a:p>
        </p:txBody>
      </p:sp>
      <p:sp>
        <p:nvSpPr>
          <p:cNvPr name="TextBox 22" id="22"/>
          <p:cNvSpPr txBox="true"/>
          <p:nvPr/>
        </p:nvSpPr>
        <p:spPr>
          <a:xfrm rot="0">
            <a:off x="12127087" y="3078887"/>
            <a:ext cx="5921027" cy="5065439"/>
          </a:xfrm>
          <a:prstGeom prst="rect">
            <a:avLst/>
          </a:prstGeom>
        </p:spPr>
        <p:txBody>
          <a:bodyPr anchor="t" rtlCol="false" tIns="0" lIns="0" bIns="0" rIns="0">
            <a:spAutoFit/>
          </a:bodyPr>
          <a:lstStyle/>
          <a:p>
            <a:pPr algn="l">
              <a:lnSpc>
                <a:spcPts val="5102"/>
              </a:lnSpc>
              <a:spcBef>
                <a:spcPct val="0"/>
              </a:spcBef>
            </a:pPr>
            <a:r>
              <a:rPr lang="en-US" b="true" sz="3644">
                <a:solidFill>
                  <a:srgbClr val="000000"/>
                </a:solidFill>
                <a:latin typeface="Canva Sans Bold"/>
                <a:ea typeface="Canva Sans Bold"/>
                <a:cs typeface="Canva Sans Bold"/>
                <a:sym typeface="Canva Sans Bold"/>
              </a:rPr>
              <a:t>Devices to Use:</a:t>
            </a:r>
          </a:p>
          <a:p>
            <a:pPr algn="l">
              <a:lnSpc>
                <a:spcPts val="2040"/>
              </a:lnSpc>
              <a:spcBef>
                <a:spcPct val="0"/>
              </a:spcBef>
            </a:pPr>
          </a:p>
          <a:p>
            <a:pPr algn="l">
              <a:lnSpc>
                <a:spcPts val="3401"/>
              </a:lnSpc>
              <a:spcBef>
                <a:spcPct val="0"/>
              </a:spcBef>
            </a:pPr>
            <a:r>
              <a:rPr lang="en-US" b="true" sz="2429">
                <a:solidFill>
                  <a:srgbClr val="000000"/>
                </a:solidFill>
                <a:latin typeface="Canva Sans Bold"/>
                <a:ea typeface="Canva Sans Bold"/>
                <a:cs typeface="Canva Sans Bold"/>
                <a:sym typeface="Canva Sans Bold"/>
              </a:rPr>
              <a:t>Voltage Measurement:</a:t>
            </a:r>
          </a:p>
          <a:p>
            <a:pPr algn="l">
              <a:lnSpc>
                <a:spcPts val="2453"/>
              </a:lnSpc>
              <a:spcBef>
                <a:spcPct val="0"/>
              </a:spcBef>
            </a:pPr>
            <a:r>
              <a:rPr lang="en-US" sz="1752">
                <a:solidFill>
                  <a:srgbClr val="000000"/>
                </a:solidFill>
                <a:latin typeface="Canva Sans"/>
                <a:ea typeface="Canva Sans"/>
                <a:cs typeface="Canva Sans"/>
                <a:sym typeface="Canva Sans"/>
              </a:rPr>
              <a:t>Hall-Effect Voltage Sensors (isolation, works at high switching frequencies).</a:t>
            </a:r>
          </a:p>
          <a:p>
            <a:pPr algn="l">
              <a:lnSpc>
                <a:spcPts val="2453"/>
              </a:lnSpc>
              <a:spcBef>
                <a:spcPct val="0"/>
              </a:spcBef>
            </a:pPr>
          </a:p>
          <a:p>
            <a:pPr algn="l">
              <a:lnSpc>
                <a:spcPts val="3401"/>
              </a:lnSpc>
              <a:spcBef>
                <a:spcPct val="0"/>
              </a:spcBef>
            </a:pPr>
            <a:r>
              <a:rPr lang="en-US" b="true" sz="2429">
                <a:solidFill>
                  <a:srgbClr val="000000"/>
                </a:solidFill>
                <a:latin typeface="Canva Sans Bold"/>
                <a:ea typeface="Canva Sans Bold"/>
                <a:cs typeface="Canva Sans Bold"/>
                <a:sym typeface="Canva Sans Bold"/>
              </a:rPr>
              <a:t>Current Measurement:</a:t>
            </a:r>
          </a:p>
          <a:p>
            <a:pPr algn="l">
              <a:lnSpc>
                <a:spcPts val="2453"/>
              </a:lnSpc>
              <a:spcBef>
                <a:spcPct val="0"/>
              </a:spcBef>
            </a:pPr>
            <a:r>
              <a:rPr lang="en-US" sz="1752">
                <a:solidFill>
                  <a:srgbClr val="000000"/>
                </a:solidFill>
                <a:latin typeface="Canva Sans"/>
                <a:ea typeface="Canva Sans"/>
                <a:cs typeface="Canva Sans"/>
                <a:sym typeface="Canva Sans"/>
              </a:rPr>
              <a:t>Rogowski</a:t>
            </a:r>
            <a:r>
              <a:rPr lang="en-US" sz="1752">
                <a:solidFill>
                  <a:srgbClr val="000000"/>
                </a:solidFill>
                <a:latin typeface="Canva Sans"/>
                <a:ea typeface="Canva Sans"/>
                <a:cs typeface="Canva Sans"/>
                <a:sym typeface="Canva Sans"/>
              </a:rPr>
              <a:t> Coil Sensors — excellent for high-frequency currents in coils.</a:t>
            </a:r>
          </a:p>
          <a:p>
            <a:pPr algn="l">
              <a:lnSpc>
                <a:spcPts val="2453"/>
              </a:lnSpc>
              <a:spcBef>
                <a:spcPct val="0"/>
              </a:spcBef>
            </a:pPr>
          </a:p>
          <a:p>
            <a:pPr algn="l">
              <a:lnSpc>
                <a:spcPts val="3401"/>
              </a:lnSpc>
              <a:spcBef>
                <a:spcPct val="0"/>
              </a:spcBef>
            </a:pPr>
            <a:r>
              <a:rPr lang="en-US" b="true" sz="2429">
                <a:solidFill>
                  <a:srgbClr val="000000"/>
                </a:solidFill>
                <a:latin typeface="Canva Sans Bold"/>
                <a:ea typeface="Canva Sans Bold"/>
                <a:cs typeface="Canva Sans Bold"/>
                <a:sym typeface="Canva Sans Bold"/>
              </a:rPr>
              <a:t>Power/Energy Metering ICs (all-in-one chips):</a:t>
            </a:r>
          </a:p>
          <a:p>
            <a:pPr algn="l">
              <a:lnSpc>
                <a:spcPts val="2453"/>
              </a:lnSpc>
              <a:spcBef>
                <a:spcPct val="0"/>
              </a:spcBef>
            </a:pPr>
            <a:r>
              <a:rPr lang="en-US" sz="1752">
                <a:solidFill>
                  <a:srgbClr val="000000"/>
                </a:solidFill>
                <a:latin typeface="Canva Sans"/>
                <a:ea typeface="Canva Sans"/>
                <a:cs typeface="Canva Sans"/>
                <a:sym typeface="Canva Sans"/>
              </a:rPr>
              <a:t>ADE7753 / ADE9153A (Analog Devices) → industry standard for smart energy metering.</a:t>
            </a:r>
          </a:p>
        </p:txBody>
      </p:sp>
    </p:spTree>
  </p:cSld>
  <p:clrMapOvr>
    <a:masterClrMapping/>
  </p:clrMapOvr>
  <p:transition spd="slow">
    <p:push dir="l"/>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DAG92SoqvaA</dc:identifier>
  <dcterms:modified xsi:type="dcterms:W3CDTF">2011-08-01T06:04:30Z</dcterms:modified>
  <cp:revision>1</cp:revision>
  <dc:title>Final Year Project</dc:title>
</cp:coreProperties>
</file>